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9" r:id="rId5"/>
    <p:sldMasterId id="2147483691" r:id="rId6"/>
  </p:sldMasterIdLst>
  <p:notesMasterIdLst>
    <p:notesMasterId r:id="rId61"/>
  </p:notesMasterIdLst>
  <p:sldIdLst>
    <p:sldId id="325" r:id="rId7"/>
    <p:sldId id="260" r:id="rId8"/>
    <p:sldId id="273" r:id="rId9"/>
    <p:sldId id="278" r:id="rId10"/>
    <p:sldId id="265" r:id="rId11"/>
    <p:sldId id="2936" r:id="rId12"/>
    <p:sldId id="285" r:id="rId13"/>
    <p:sldId id="291" r:id="rId14"/>
    <p:sldId id="307" r:id="rId15"/>
    <p:sldId id="306" r:id="rId16"/>
    <p:sldId id="287" r:id="rId17"/>
    <p:sldId id="335" r:id="rId18"/>
    <p:sldId id="2937" r:id="rId19"/>
    <p:sldId id="288" r:id="rId20"/>
    <p:sldId id="292" r:id="rId21"/>
    <p:sldId id="289" r:id="rId22"/>
    <p:sldId id="308" r:id="rId23"/>
    <p:sldId id="290" r:id="rId24"/>
    <p:sldId id="2938" r:id="rId25"/>
    <p:sldId id="293" r:id="rId26"/>
    <p:sldId id="294" r:id="rId27"/>
    <p:sldId id="295" r:id="rId28"/>
    <p:sldId id="315" r:id="rId29"/>
    <p:sldId id="296" r:id="rId30"/>
    <p:sldId id="2939" r:id="rId31"/>
    <p:sldId id="328" r:id="rId32"/>
    <p:sldId id="329" r:id="rId33"/>
    <p:sldId id="330" r:id="rId34"/>
    <p:sldId id="331" r:id="rId35"/>
    <p:sldId id="332" r:id="rId36"/>
    <p:sldId id="333" r:id="rId37"/>
    <p:sldId id="2940" r:id="rId38"/>
    <p:sldId id="297" r:id="rId39"/>
    <p:sldId id="298" r:id="rId40"/>
    <p:sldId id="299" r:id="rId41"/>
    <p:sldId id="316" r:id="rId42"/>
    <p:sldId id="300" r:id="rId43"/>
    <p:sldId id="317" r:id="rId44"/>
    <p:sldId id="309" r:id="rId45"/>
    <p:sldId id="310" r:id="rId46"/>
    <p:sldId id="318" r:id="rId47"/>
    <p:sldId id="311" r:id="rId48"/>
    <p:sldId id="314" r:id="rId49"/>
    <p:sldId id="2941" r:id="rId50"/>
    <p:sldId id="301" r:id="rId51"/>
    <p:sldId id="302" r:id="rId52"/>
    <p:sldId id="323" r:id="rId53"/>
    <p:sldId id="319" r:id="rId54"/>
    <p:sldId id="304" r:id="rId55"/>
    <p:sldId id="2942" r:id="rId56"/>
    <p:sldId id="303" r:id="rId57"/>
    <p:sldId id="336" r:id="rId58"/>
    <p:sldId id="337" r:id="rId59"/>
    <p:sldId id="320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FBDA7-93B8-7942-B23B-2764C16B7CF2}" v="571" dt="2026-08-28T16:21:00.451"/>
    <p1510:client id="{823C6DD1-3DD9-060D-8CEB-D4638FFB7E6F}" v="66" dt="2026-08-28T16:18:34.567"/>
    <p1510:client id="{F83610D3-D6A2-CD1B-0109-156DCBDC12EB}" v="286" dt="2026-08-28T13:44:13.4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Stout" userId="S::jas398@byu.edu::e24d51d6-a202-417b-8b17-49bf5cd3d28e" providerId="AD" clId="Web-{823C6DD1-3DD9-060D-8CEB-D4638FFB7E6F}"/>
    <pc:docChg chg="addSld delSld modSld sldOrd">
      <pc:chgData name="Adam Stout" userId="S::jas398@byu.edu::e24d51d6-a202-417b-8b17-49bf5cd3d28e" providerId="AD" clId="Web-{823C6DD1-3DD9-060D-8CEB-D4638FFB7E6F}" dt="2026-08-28T16:15:26.226" v="64" actId="20577"/>
      <pc:docMkLst>
        <pc:docMk/>
      </pc:docMkLst>
      <pc:sldChg chg="modSp">
        <pc:chgData name="Adam Stout" userId="S::jas398@byu.edu::e24d51d6-a202-417b-8b17-49bf5cd3d28e" providerId="AD" clId="Web-{823C6DD1-3DD9-060D-8CEB-D4638FFB7E6F}" dt="2026-08-28T16:07:23.723" v="25" actId="20577"/>
        <pc:sldMkLst>
          <pc:docMk/>
          <pc:sldMk cId="1817059743" sldId="297"/>
        </pc:sldMkLst>
        <pc:spChg chg="mod">
          <ac:chgData name="Adam Stout" userId="S::jas398@byu.edu::e24d51d6-a202-417b-8b17-49bf5cd3d28e" providerId="AD" clId="Web-{823C6DD1-3DD9-060D-8CEB-D4638FFB7E6F}" dt="2026-08-28T16:07:23.723" v="25" actId="20577"/>
          <ac:spMkLst>
            <pc:docMk/>
            <pc:sldMk cId="1817059743" sldId="297"/>
            <ac:spMk id="4" creationId="{70C1B748-C932-7666-AD2A-5956811D927D}"/>
          </ac:spMkLst>
        </pc:spChg>
      </pc:sldChg>
      <pc:sldChg chg="modSp">
        <pc:chgData name="Adam Stout" userId="S::jas398@byu.edu::e24d51d6-a202-417b-8b17-49bf5cd3d28e" providerId="AD" clId="Web-{823C6DD1-3DD9-060D-8CEB-D4638FFB7E6F}" dt="2026-08-28T16:11:21.193" v="57" actId="20577"/>
        <pc:sldMkLst>
          <pc:docMk/>
          <pc:sldMk cId="860335416" sldId="298"/>
        </pc:sldMkLst>
        <pc:spChg chg="mod">
          <ac:chgData name="Adam Stout" userId="S::jas398@byu.edu::e24d51d6-a202-417b-8b17-49bf5cd3d28e" providerId="AD" clId="Web-{823C6DD1-3DD9-060D-8CEB-D4638FFB7E6F}" dt="2026-08-28T16:11:21.193" v="57" actId="20577"/>
          <ac:spMkLst>
            <pc:docMk/>
            <pc:sldMk cId="860335416" sldId="298"/>
            <ac:spMk id="4" creationId="{8E707C75-481A-840A-7DF2-89542A08E3AE}"/>
          </ac:spMkLst>
        </pc:spChg>
      </pc:sldChg>
      <pc:sldChg chg="modSp">
        <pc:chgData name="Adam Stout" userId="S::jas398@byu.edu::e24d51d6-a202-417b-8b17-49bf5cd3d28e" providerId="AD" clId="Web-{823C6DD1-3DD9-060D-8CEB-D4638FFB7E6F}" dt="2026-08-28T16:15:26.226" v="64" actId="20577"/>
        <pc:sldMkLst>
          <pc:docMk/>
          <pc:sldMk cId="2125340260" sldId="301"/>
        </pc:sldMkLst>
        <pc:spChg chg="mod">
          <ac:chgData name="Adam Stout" userId="S::jas398@byu.edu::e24d51d6-a202-417b-8b17-49bf5cd3d28e" providerId="AD" clId="Web-{823C6DD1-3DD9-060D-8CEB-D4638FFB7E6F}" dt="2026-08-28T16:15:26.226" v="64" actId="20577"/>
          <ac:spMkLst>
            <pc:docMk/>
            <pc:sldMk cId="2125340260" sldId="301"/>
            <ac:spMk id="3" creationId="{0BC5CB3B-1A6F-58E2-7515-D57138FB79F3}"/>
          </ac:spMkLst>
        </pc:spChg>
      </pc:sldChg>
      <pc:sldChg chg="addSp modSp ord">
        <pc:chgData name="Adam Stout" userId="S::jas398@byu.edu::e24d51d6-a202-417b-8b17-49bf5cd3d28e" providerId="AD" clId="Web-{823C6DD1-3DD9-060D-8CEB-D4638FFB7E6F}" dt="2026-08-28T15:04:37.958" v="4"/>
        <pc:sldMkLst>
          <pc:docMk/>
          <pc:sldMk cId="3993533088" sldId="320"/>
        </pc:sldMkLst>
        <pc:picChg chg="add mod">
          <ac:chgData name="Adam Stout" userId="S::jas398@byu.edu::e24d51d6-a202-417b-8b17-49bf5cd3d28e" providerId="AD" clId="Web-{823C6DD1-3DD9-060D-8CEB-D4638FFB7E6F}" dt="2026-08-28T15:04:33.333" v="3"/>
          <ac:picMkLst>
            <pc:docMk/>
            <pc:sldMk cId="3993533088" sldId="320"/>
            <ac:picMk id="3" creationId="{A9B24203-1100-9F91-367C-51F905C53ED0}"/>
          </ac:picMkLst>
        </pc:picChg>
      </pc:sldChg>
      <pc:sldChg chg="del">
        <pc:chgData name="Adam Stout" userId="S::jas398@byu.edu::e24d51d6-a202-417b-8b17-49bf5cd3d28e" providerId="AD" clId="Web-{823C6DD1-3DD9-060D-8CEB-D4638FFB7E6F}" dt="2026-08-28T15:04:47.661" v="6"/>
        <pc:sldMkLst>
          <pc:docMk/>
          <pc:sldMk cId="2990906077" sldId="324"/>
        </pc:sldMkLst>
      </pc:sldChg>
      <pc:sldChg chg="addSp delSp modSp new del">
        <pc:chgData name="Adam Stout" userId="S::jas398@byu.edu::e24d51d6-a202-417b-8b17-49bf5cd3d28e" providerId="AD" clId="Web-{823C6DD1-3DD9-060D-8CEB-D4638FFB7E6F}" dt="2026-08-28T15:04:42.786" v="5"/>
        <pc:sldMkLst>
          <pc:docMk/>
          <pc:sldMk cId="283110084" sldId="338"/>
        </pc:sldMkLst>
        <pc:spChg chg="add del">
          <ac:chgData name="Adam Stout" userId="S::jas398@byu.edu::e24d51d6-a202-417b-8b17-49bf5cd3d28e" providerId="AD" clId="Web-{823C6DD1-3DD9-060D-8CEB-D4638FFB7E6F}" dt="2026-08-28T15:04:22.473" v="2"/>
          <ac:spMkLst>
            <pc:docMk/>
            <pc:sldMk cId="283110084" sldId="338"/>
            <ac:spMk id="3" creationId="{38B1706E-BADB-EC38-371B-D7FD74509AD5}"/>
          </ac:spMkLst>
        </pc:spChg>
        <pc:picChg chg="add del mod ord">
          <ac:chgData name="Adam Stout" userId="S::jas398@byu.edu::e24d51d6-a202-417b-8b17-49bf5cd3d28e" providerId="AD" clId="Web-{823C6DD1-3DD9-060D-8CEB-D4638FFB7E6F}" dt="2026-08-28T15:04:22.473" v="2"/>
          <ac:picMkLst>
            <pc:docMk/>
            <pc:sldMk cId="283110084" sldId="338"/>
            <ac:picMk id="4" creationId="{EF1AE2A9-2FD2-52CC-6532-AA0E77A63747}"/>
          </ac:picMkLst>
        </pc:picChg>
      </pc:sldChg>
      <pc:sldChg chg="modSp">
        <pc:chgData name="Adam Stout" userId="S::jas398@byu.edu::e24d51d6-a202-417b-8b17-49bf5cd3d28e" providerId="AD" clId="Web-{823C6DD1-3DD9-060D-8CEB-D4638FFB7E6F}" dt="2026-08-28T16:04:18.337" v="22" actId="20577"/>
        <pc:sldMkLst>
          <pc:docMk/>
          <pc:sldMk cId="3249375698" sldId="2940"/>
        </pc:sldMkLst>
        <pc:spChg chg="mod">
          <ac:chgData name="Adam Stout" userId="S::jas398@byu.edu::e24d51d6-a202-417b-8b17-49bf5cd3d28e" providerId="AD" clId="Web-{823C6DD1-3DD9-060D-8CEB-D4638FFB7E6F}" dt="2026-08-28T16:04:18.337" v="22" actId="20577"/>
          <ac:spMkLst>
            <pc:docMk/>
            <pc:sldMk cId="3249375698" sldId="2940"/>
            <ac:spMk id="4" creationId="{4E6A7CB6-3691-FF4B-B300-AA852ABF633B}"/>
          </ac:spMkLst>
        </pc:spChg>
      </pc:sldChg>
    </pc:docChg>
  </pc:docChgLst>
  <pc:docChgLst>
    <pc:chgData name="Adam Stout" userId="S::jas398@byu.edu::e24d51d6-a202-417b-8b17-49bf5cd3d28e" providerId="AD" clId="Web-{F83610D3-D6A2-CD1B-0109-156DCBDC12EB}"/>
    <pc:docChg chg="addSld modSld sldOrd">
      <pc:chgData name="Adam Stout" userId="S::jas398@byu.edu::e24d51d6-a202-417b-8b17-49bf5cd3d28e" providerId="AD" clId="Web-{F83610D3-D6A2-CD1B-0109-156DCBDC12EB}" dt="2026-08-28T13:44:13.437" v="423"/>
      <pc:docMkLst>
        <pc:docMk/>
      </pc:docMkLst>
      <pc:sldChg chg="modSp">
        <pc:chgData name="Adam Stout" userId="S::jas398@byu.edu::e24d51d6-a202-417b-8b17-49bf5cd3d28e" providerId="AD" clId="Web-{F83610D3-D6A2-CD1B-0109-156DCBDC12EB}" dt="2026-08-27T21:26:49.073" v="217" actId="20577"/>
        <pc:sldMkLst>
          <pc:docMk/>
          <pc:sldMk cId="1817059743" sldId="297"/>
        </pc:sldMkLst>
        <pc:spChg chg="mod">
          <ac:chgData name="Adam Stout" userId="S::jas398@byu.edu::e24d51d6-a202-417b-8b17-49bf5cd3d28e" providerId="AD" clId="Web-{F83610D3-D6A2-CD1B-0109-156DCBDC12EB}" dt="2026-08-27T17:12:18.187" v="0" actId="1076"/>
          <ac:spMkLst>
            <pc:docMk/>
            <pc:sldMk cId="1817059743" sldId="297"/>
            <ac:spMk id="2" creationId="{C7F50FCF-8F98-A8E5-5813-D96029CB8C15}"/>
          </ac:spMkLst>
        </pc:spChg>
        <pc:spChg chg="mod">
          <ac:chgData name="Adam Stout" userId="S::jas398@byu.edu::e24d51d6-a202-417b-8b17-49bf5cd3d28e" providerId="AD" clId="Web-{F83610D3-D6A2-CD1B-0109-156DCBDC12EB}" dt="2026-08-27T21:26:49.073" v="217" actId="20577"/>
          <ac:spMkLst>
            <pc:docMk/>
            <pc:sldMk cId="1817059743" sldId="297"/>
            <ac:spMk id="3" creationId="{298B10F5-D6AB-D379-9766-033B0D539D16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7T22:12:09.937" v="230" actId="20577"/>
        <pc:sldMkLst>
          <pc:docMk/>
          <pc:sldMk cId="860335416" sldId="298"/>
        </pc:sldMkLst>
        <pc:spChg chg="mod">
          <ac:chgData name="Adam Stout" userId="S::jas398@byu.edu::e24d51d6-a202-417b-8b17-49bf5cd3d28e" providerId="AD" clId="Web-{F83610D3-D6A2-CD1B-0109-156DCBDC12EB}" dt="2026-08-27T21:26:55.057" v="218" actId="20577"/>
          <ac:spMkLst>
            <pc:docMk/>
            <pc:sldMk cId="860335416" sldId="298"/>
            <ac:spMk id="3" creationId="{952B0253-E67A-0B18-B93E-CF7E17169CD8}"/>
          </ac:spMkLst>
        </pc:spChg>
        <pc:spChg chg="mod">
          <ac:chgData name="Adam Stout" userId="S::jas398@byu.edu::e24d51d6-a202-417b-8b17-49bf5cd3d28e" providerId="AD" clId="Web-{F83610D3-D6A2-CD1B-0109-156DCBDC12EB}" dt="2026-08-27T22:12:09.937" v="230" actId="20577"/>
          <ac:spMkLst>
            <pc:docMk/>
            <pc:sldMk cId="860335416" sldId="298"/>
            <ac:spMk id="4" creationId="{8E707C75-481A-840A-7DF2-89542A08E3AE}"/>
          </ac:spMkLst>
        </pc:spChg>
      </pc:sldChg>
      <pc:sldChg chg="modSp modNotes">
        <pc:chgData name="Adam Stout" userId="S::jas398@byu.edu::e24d51d6-a202-417b-8b17-49bf5cd3d28e" providerId="AD" clId="Web-{F83610D3-D6A2-CD1B-0109-156DCBDC12EB}" dt="2026-08-27T22:26:00.577" v="310" actId="20577"/>
        <pc:sldMkLst>
          <pc:docMk/>
          <pc:sldMk cId="3798494264" sldId="299"/>
        </pc:sldMkLst>
        <pc:spChg chg="mod">
          <ac:chgData name="Adam Stout" userId="S::jas398@byu.edu::e24d51d6-a202-417b-8b17-49bf5cd3d28e" providerId="AD" clId="Web-{F83610D3-D6A2-CD1B-0109-156DCBDC12EB}" dt="2026-08-27T21:29:06.609" v="222" actId="1076"/>
          <ac:spMkLst>
            <pc:docMk/>
            <pc:sldMk cId="3798494264" sldId="299"/>
            <ac:spMk id="3" creationId="{4E4E4D0A-4DF4-640C-9F2C-AA405A5846EF}"/>
          </ac:spMkLst>
        </pc:spChg>
        <pc:spChg chg="mod">
          <ac:chgData name="Adam Stout" userId="S::jas398@byu.edu::e24d51d6-a202-417b-8b17-49bf5cd3d28e" providerId="AD" clId="Web-{F83610D3-D6A2-CD1B-0109-156DCBDC12EB}" dt="2026-08-27T22:26:00.577" v="310" actId="20577"/>
          <ac:spMkLst>
            <pc:docMk/>
            <pc:sldMk cId="3798494264" sldId="299"/>
            <ac:spMk id="4" creationId="{A70700F2-D824-FF8D-EDCC-907F3EF8F152}"/>
          </ac:spMkLst>
        </pc:spChg>
      </pc:sldChg>
      <pc:sldChg chg="addSp delSp modSp">
        <pc:chgData name="Adam Stout" userId="S::jas398@byu.edu::e24d51d6-a202-417b-8b17-49bf5cd3d28e" providerId="AD" clId="Web-{F83610D3-D6A2-CD1B-0109-156DCBDC12EB}" dt="2026-08-27T19:48:19.253" v="192" actId="1076"/>
        <pc:sldMkLst>
          <pc:docMk/>
          <pc:sldMk cId="3197741258" sldId="300"/>
        </pc:sldMkLst>
        <pc:picChg chg="del mod">
          <ac:chgData name="Adam Stout" userId="S::jas398@byu.edu::e24d51d6-a202-417b-8b17-49bf5cd3d28e" providerId="AD" clId="Web-{F83610D3-D6A2-CD1B-0109-156DCBDC12EB}" dt="2026-08-27T19:48:16.363" v="191"/>
          <ac:picMkLst>
            <pc:docMk/>
            <pc:sldMk cId="3197741258" sldId="300"/>
            <ac:picMk id="3" creationId="{64571A47-4DDF-A5B1-5495-B9B8928223B4}"/>
          </ac:picMkLst>
        </pc:picChg>
        <pc:picChg chg="add mod">
          <ac:chgData name="Adam Stout" userId="S::jas398@byu.edu::e24d51d6-a202-417b-8b17-49bf5cd3d28e" providerId="AD" clId="Web-{F83610D3-D6A2-CD1B-0109-156DCBDC12EB}" dt="2026-08-27T19:48:19.253" v="192" actId="1076"/>
          <ac:picMkLst>
            <pc:docMk/>
            <pc:sldMk cId="3197741258" sldId="300"/>
            <ac:picMk id="4" creationId="{FB2241BA-DA6D-9F6C-40C5-A92D58D574AC}"/>
          </ac:picMkLst>
        </pc:picChg>
      </pc:sldChg>
      <pc:sldChg chg="modSp">
        <pc:chgData name="Adam Stout" userId="S::jas398@byu.edu::e24d51d6-a202-417b-8b17-49bf5cd3d28e" providerId="AD" clId="Web-{F83610D3-D6A2-CD1B-0109-156DCBDC12EB}" dt="2026-08-27T22:35:41.192" v="388" actId="20577"/>
        <pc:sldMkLst>
          <pc:docMk/>
          <pc:sldMk cId="3514998679" sldId="302"/>
        </pc:sldMkLst>
        <pc:spChg chg="mod">
          <ac:chgData name="Adam Stout" userId="S::jas398@byu.edu::e24d51d6-a202-417b-8b17-49bf5cd3d28e" providerId="AD" clId="Web-{F83610D3-D6A2-CD1B-0109-156DCBDC12EB}" dt="2026-08-27T22:35:41.192" v="388" actId="20577"/>
          <ac:spMkLst>
            <pc:docMk/>
            <pc:sldMk cId="3514998679" sldId="302"/>
            <ac:spMk id="3" creationId="{AF8C788D-1AEB-3EB0-9EB5-3BD0910E8827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8T01:03:57.417" v="413" actId="14100"/>
        <pc:sldMkLst>
          <pc:docMk/>
          <pc:sldMk cId="232901251" sldId="303"/>
        </pc:sldMkLst>
        <pc:spChg chg="mod">
          <ac:chgData name="Adam Stout" userId="S::jas398@byu.edu::e24d51d6-a202-417b-8b17-49bf5cd3d28e" providerId="AD" clId="Web-{F83610D3-D6A2-CD1B-0109-156DCBDC12EB}" dt="2026-08-28T01:03:57.417" v="413" actId="14100"/>
          <ac:spMkLst>
            <pc:docMk/>
            <pc:sldMk cId="232901251" sldId="303"/>
            <ac:spMk id="4" creationId="{7ED8CC30-8727-F418-075E-22F85933A620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7T22:20:41.940" v="272"/>
        <pc:sldMkLst>
          <pc:docMk/>
          <pc:sldMk cId="700207453" sldId="314"/>
        </pc:sldMkLst>
        <pc:spChg chg="mod">
          <ac:chgData name="Adam Stout" userId="S::jas398@byu.edu::e24d51d6-a202-417b-8b17-49bf5cd3d28e" providerId="AD" clId="Web-{F83610D3-D6A2-CD1B-0109-156DCBDC12EB}" dt="2026-08-27T21:27:10.777" v="220" actId="20577"/>
          <ac:spMkLst>
            <pc:docMk/>
            <pc:sldMk cId="700207453" sldId="314"/>
            <ac:spMk id="2" creationId="{EA6FB163-504B-1922-A0C9-E0D06FD4466E}"/>
          </ac:spMkLst>
        </pc:spChg>
        <pc:graphicFrameChg chg="mod modGraphic">
          <ac:chgData name="Adam Stout" userId="S::jas398@byu.edu::e24d51d6-a202-417b-8b17-49bf5cd3d28e" providerId="AD" clId="Web-{F83610D3-D6A2-CD1B-0109-156DCBDC12EB}" dt="2026-08-27T22:20:41.940" v="272"/>
          <ac:graphicFrameMkLst>
            <pc:docMk/>
            <pc:sldMk cId="700207453" sldId="314"/>
            <ac:graphicFrameMk id="10" creationId="{E9D6D862-E43D-5056-9D6E-5E0E0E70A85A}"/>
          </ac:graphicFrameMkLst>
        </pc:graphicFrameChg>
      </pc:sldChg>
      <pc:sldChg chg="modSp">
        <pc:chgData name="Adam Stout" userId="S::jas398@byu.edu::e24d51d6-a202-417b-8b17-49bf5cd3d28e" providerId="AD" clId="Web-{F83610D3-D6A2-CD1B-0109-156DCBDC12EB}" dt="2026-08-27T22:21:29.864" v="273" actId="20577"/>
        <pc:sldMkLst>
          <pc:docMk/>
          <pc:sldMk cId="602824918" sldId="316"/>
        </pc:sldMkLst>
        <pc:spChg chg="mod">
          <ac:chgData name="Adam Stout" userId="S::jas398@byu.edu::e24d51d6-a202-417b-8b17-49bf5cd3d28e" providerId="AD" clId="Web-{F83610D3-D6A2-CD1B-0109-156DCBDC12EB}" dt="2026-08-27T22:21:29.864" v="273" actId="20577"/>
          <ac:spMkLst>
            <pc:docMk/>
            <pc:sldMk cId="602824918" sldId="316"/>
            <ac:spMk id="3" creationId="{9AF9F7D7-5655-3FD7-8BA3-1B71052905AC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7T21:09:57.911" v="210" actId="20577"/>
        <pc:sldMkLst>
          <pc:docMk/>
          <pc:sldMk cId="2172508172" sldId="317"/>
        </pc:sldMkLst>
        <pc:spChg chg="mod">
          <ac:chgData name="Adam Stout" userId="S::jas398@byu.edu::e24d51d6-a202-417b-8b17-49bf5cd3d28e" providerId="AD" clId="Web-{F83610D3-D6A2-CD1B-0109-156DCBDC12EB}" dt="2026-08-27T21:06:10.668" v="202" actId="20577"/>
          <ac:spMkLst>
            <pc:docMk/>
            <pc:sldMk cId="2172508172" sldId="317"/>
            <ac:spMk id="3" creationId="{32E960F3-C983-DEAB-CCB4-183B26856512}"/>
          </ac:spMkLst>
        </pc:spChg>
        <pc:spChg chg="mod">
          <ac:chgData name="Adam Stout" userId="S::jas398@byu.edu::e24d51d6-a202-417b-8b17-49bf5cd3d28e" providerId="AD" clId="Web-{F83610D3-D6A2-CD1B-0109-156DCBDC12EB}" dt="2026-08-27T21:09:57.911" v="210" actId="20577"/>
          <ac:spMkLst>
            <pc:docMk/>
            <pc:sldMk cId="2172508172" sldId="317"/>
            <ac:spMk id="5" creationId="{BE09A57A-28B0-540C-28AE-81DCE3780783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7T22:31:17.245" v="383" actId="20577"/>
        <pc:sldMkLst>
          <pc:docMk/>
          <pc:sldMk cId="1955718603" sldId="318"/>
        </pc:sldMkLst>
        <pc:spChg chg="mod">
          <ac:chgData name="Adam Stout" userId="S::jas398@byu.edu::e24d51d6-a202-417b-8b17-49bf5cd3d28e" providerId="AD" clId="Web-{F83610D3-D6A2-CD1B-0109-156DCBDC12EB}" dt="2026-08-27T22:15:52.211" v="270" actId="20577"/>
          <ac:spMkLst>
            <pc:docMk/>
            <pc:sldMk cId="1955718603" sldId="318"/>
            <ac:spMk id="3" creationId="{4893BE99-C8B6-7CE8-CA6B-BA57FFFCD894}"/>
          </ac:spMkLst>
        </pc:spChg>
        <pc:spChg chg="mod">
          <ac:chgData name="Adam Stout" userId="S::jas398@byu.edu::e24d51d6-a202-417b-8b17-49bf5cd3d28e" providerId="AD" clId="Web-{F83610D3-D6A2-CD1B-0109-156DCBDC12EB}" dt="2026-08-27T22:31:17.245" v="383" actId="20577"/>
          <ac:spMkLst>
            <pc:docMk/>
            <pc:sldMk cId="1955718603" sldId="318"/>
            <ac:spMk id="5" creationId="{D67B1854-85B9-0BD8-65F9-DF71C33BD4FB}"/>
          </ac:spMkLst>
        </pc:spChg>
      </pc:sldChg>
      <pc:sldChg chg="modSp">
        <pc:chgData name="Adam Stout" userId="S::jas398@byu.edu::e24d51d6-a202-417b-8b17-49bf5cd3d28e" providerId="AD" clId="Web-{F83610D3-D6A2-CD1B-0109-156DCBDC12EB}" dt="2026-08-27T22:36:55.585" v="389" actId="20577"/>
        <pc:sldMkLst>
          <pc:docMk/>
          <pc:sldMk cId="2443338324" sldId="323"/>
        </pc:sldMkLst>
        <pc:spChg chg="mod">
          <ac:chgData name="Adam Stout" userId="S::jas398@byu.edu::e24d51d6-a202-417b-8b17-49bf5cd3d28e" providerId="AD" clId="Web-{F83610D3-D6A2-CD1B-0109-156DCBDC12EB}" dt="2026-08-27T22:36:55.585" v="389" actId="20577"/>
          <ac:spMkLst>
            <pc:docMk/>
            <pc:sldMk cId="2443338324" sldId="323"/>
            <ac:spMk id="4" creationId="{EE420601-BD4E-BD4D-93DA-A309C5B91B5A}"/>
          </ac:spMkLst>
        </pc:spChg>
      </pc:sldChg>
      <pc:sldChg chg="addSp delSp modSp add ord replId">
        <pc:chgData name="Adam Stout" userId="S::jas398@byu.edu::e24d51d6-a202-417b-8b17-49bf5cd3d28e" providerId="AD" clId="Web-{F83610D3-D6A2-CD1B-0109-156DCBDC12EB}" dt="2026-08-28T01:08:11.942" v="420"/>
        <pc:sldMkLst>
          <pc:docMk/>
          <pc:sldMk cId="475910632" sldId="336"/>
        </pc:sldMkLst>
        <pc:spChg chg="ord">
          <ac:chgData name="Adam Stout" userId="S::jas398@byu.edu::e24d51d6-a202-417b-8b17-49bf5cd3d28e" providerId="AD" clId="Web-{F83610D3-D6A2-CD1B-0109-156DCBDC12EB}" dt="2026-08-28T01:08:11.942" v="420"/>
          <ac:spMkLst>
            <pc:docMk/>
            <pc:sldMk cId="475910632" sldId="336"/>
            <ac:spMk id="2" creationId="{CDE3D2E6-8804-61BB-8162-F0C8A34114B6}"/>
          </ac:spMkLst>
        </pc:spChg>
        <pc:picChg chg="add del mod">
          <ac:chgData name="Adam Stout" userId="S::jas398@byu.edu::e24d51d6-a202-417b-8b17-49bf5cd3d28e" providerId="AD" clId="Web-{F83610D3-D6A2-CD1B-0109-156DCBDC12EB}" dt="2026-08-28T01:05:43.515" v="418"/>
          <ac:picMkLst>
            <pc:docMk/>
            <pc:sldMk cId="475910632" sldId="336"/>
            <ac:picMk id="3" creationId="{DE5BAB86-B7D5-7954-1147-3CF531742813}"/>
          </ac:picMkLst>
        </pc:picChg>
        <pc:picChg chg="add mod">
          <ac:chgData name="Adam Stout" userId="S::jas398@byu.edu::e24d51d6-a202-417b-8b17-49bf5cd3d28e" providerId="AD" clId="Web-{F83610D3-D6A2-CD1B-0109-156DCBDC12EB}" dt="2026-08-28T01:08:11.942" v="420"/>
          <ac:picMkLst>
            <pc:docMk/>
            <pc:sldMk cId="475910632" sldId="336"/>
            <ac:picMk id="4" creationId="{17C3C60B-B282-EC1B-045B-76BDA867AD8E}"/>
          </ac:picMkLst>
        </pc:picChg>
        <pc:picChg chg="del">
          <ac:chgData name="Adam Stout" userId="S::jas398@byu.edu::e24d51d6-a202-417b-8b17-49bf5cd3d28e" providerId="AD" clId="Web-{F83610D3-D6A2-CD1B-0109-156DCBDC12EB}" dt="2026-08-28T01:04:43.747" v="416"/>
          <ac:picMkLst>
            <pc:docMk/>
            <pc:sldMk cId="475910632" sldId="336"/>
            <ac:picMk id="7" creationId="{52DAC70F-DC69-1CB3-A428-5F6551415008}"/>
          </ac:picMkLst>
        </pc:picChg>
      </pc:sldChg>
      <pc:sldChg chg="addSp delSp modSp add replId">
        <pc:chgData name="Adam Stout" userId="S::jas398@byu.edu::e24d51d6-a202-417b-8b17-49bf5cd3d28e" providerId="AD" clId="Web-{F83610D3-D6A2-CD1B-0109-156DCBDC12EB}" dt="2026-08-28T13:44:13.437" v="423"/>
        <pc:sldMkLst>
          <pc:docMk/>
          <pc:sldMk cId="4083265755" sldId="337"/>
        </pc:sldMkLst>
        <pc:picChg chg="add mod">
          <ac:chgData name="Adam Stout" userId="S::jas398@byu.edu::e24d51d6-a202-417b-8b17-49bf5cd3d28e" providerId="AD" clId="Web-{F83610D3-D6A2-CD1B-0109-156DCBDC12EB}" dt="2026-08-28T13:44:13.437" v="423"/>
          <ac:picMkLst>
            <pc:docMk/>
            <pc:sldMk cId="4083265755" sldId="337"/>
            <ac:picMk id="3" creationId="{A4656EA1-DC9D-B738-2673-3A323FF55E19}"/>
          </ac:picMkLst>
        </pc:picChg>
        <pc:picChg chg="del">
          <ac:chgData name="Adam Stout" userId="S::jas398@byu.edu::e24d51d6-a202-417b-8b17-49bf5cd3d28e" providerId="AD" clId="Web-{F83610D3-D6A2-CD1B-0109-156DCBDC12EB}" dt="2026-08-28T13:44:02.640" v="422"/>
          <ac:picMkLst>
            <pc:docMk/>
            <pc:sldMk cId="4083265755" sldId="337"/>
            <ac:picMk id="4" creationId="{DFD872B6-63DD-EA8B-CFDC-BA7A127B215E}"/>
          </ac:picMkLst>
        </pc:picChg>
      </pc:sldChg>
    </pc:docChg>
  </pc:docChgLst>
  <pc:docChgLst>
    <pc:chgData name="Nate Walton" userId="ff14fe11-44ba-4977-9cb8-de0cc460d383" providerId="ADAL" clId="{7EA064A0-934F-5DAD-9D0A-175A4F92D772}"/>
    <pc:docChg chg="undo custSel addSld delSld modSld delMainMaster modMainMaster">
      <pc:chgData name="Nate Walton" userId="ff14fe11-44ba-4977-9cb8-de0cc460d383" providerId="ADAL" clId="{7EA064A0-934F-5DAD-9D0A-175A4F92D772}" dt="2026-08-28T16:21:00.450" v="565" actId="14100"/>
      <pc:docMkLst>
        <pc:docMk/>
      </pc:docMkLst>
      <pc:sldChg chg="modSp add del mod">
        <pc:chgData name="Nate Walton" userId="ff14fe11-44ba-4977-9cb8-de0cc460d383" providerId="ADAL" clId="{7EA064A0-934F-5DAD-9D0A-175A4F92D772}" dt="2026-08-28T15:52:45.565" v="332" actId="20577"/>
        <pc:sldMkLst>
          <pc:docMk/>
          <pc:sldMk cId="427321094" sldId="260"/>
        </pc:sldMkLst>
        <pc:spChg chg="mod">
          <ac:chgData name="Nate Walton" userId="ff14fe11-44ba-4977-9cb8-de0cc460d383" providerId="ADAL" clId="{7EA064A0-934F-5DAD-9D0A-175A4F92D772}" dt="2026-08-28T15:52:45.565" v="332" actId="20577"/>
          <ac:spMkLst>
            <pc:docMk/>
            <pc:sldMk cId="427321094" sldId="260"/>
            <ac:spMk id="2" creationId="{01823533-508C-CD46-8569-B94CE438E058}"/>
          </ac:spMkLst>
        </pc:spChg>
      </pc:sldChg>
      <pc:sldChg chg="modSp add mod">
        <pc:chgData name="Nate Walton" userId="ff14fe11-44ba-4977-9cb8-de0cc460d383" providerId="ADAL" clId="{7EA064A0-934F-5DAD-9D0A-175A4F92D772}" dt="2026-08-28T15:56:27.490" v="356" actId="20577"/>
        <pc:sldMkLst>
          <pc:docMk/>
          <pc:sldMk cId="3510706323" sldId="265"/>
        </pc:sldMkLst>
        <pc:spChg chg="mod">
          <ac:chgData name="Nate Walton" userId="ff14fe11-44ba-4977-9cb8-de0cc460d383" providerId="ADAL" clId="{7EA064A0-934F-5DAD-9D0A-175A4F92D772}" dt="2026-08-28T15:56:27.490" v="356" actId="20577"/>
          <ac:spMkLst>
            <pc:docMk/>
            <pc:sldMk cId="3510706323" sldId="265"/>
            <ac:spMk id="5" creationId="{EF39C214-7362-3D4A-97D0-6CA6547FE90F}"/>
          </ac:spMkLst>
        </pc:spChg>
      </pc:sldChg>
      <pc:sldChg chg="modSp del">
        <pc:chgData name="Nate Walton" userId="ff14fe11-44ba-4977-9cb8-de0cc460d383" providerId="ADAL" clId="{7EA064A0-934F-5DAD-9D0A-175A4F92D772}" dt="2026-08-28T15:56:31.839" v="357" actId="2696"/>
        <pc:sldMkLst>
          <pc:docMk/>
          <pc:sldMk cId="1872649713" sldId="272"/>
        </pc:sldMkLst>
        <pc:spChg chg="mod">
          <ac:chgData name="Nate Walton" userId="ff14fe11-44ba-4977-9cb8-de0cc460d383" providerId="ADAL" clId="{7EA064A0-934F-5DAD-9D0A-175A4F92D772}" dt="2026-08-28T15:29:04.951" v="159" actId="404"/>
          <ac:spMkLst>
            <pc:docMk/>
            <pc:sldMk cId="1872649713" sldId="272"/>
            <ac:spMk id="3" creationId="{9CB95927-F2B2-5C46-B763-90068987FFA5}"/>
          </ac:spMkLst>
        </pc:spChg>
      </pc:sldChg>
      <pc:sldChg chg="modSp mod">
        <pc:chgData name="Nate Walton" userId="ff14fe11-44ba-4977-9cb8-de0cc460d383" providerId="ADAL" clId="{7EA064A0-934F-5DAD-9D0A-175A4F92D772}" dt="2026-08-28T15:33:58.611" v="206" actId="20577"/>
        <pc:sldMkLst>
          <pc:docMk/>
          <pc:sldMk cId="1309797272" sldId="273"/>
        </pc:sldMkLst>
        <pc:spChg chg="mod">
          <ac:chgData name="Nate Walton" userId="ff14fe11-44ba-4977-9cb8-de0cc460d383" providerId="ADAL" clId="{7EA064A0-934F-5DAD-9D0A-175A4F92D772}" dt="2026-08-28T15:33:58.611" v="206" actId="20577"/>
          <ac:spMkLst>
            <pc:docMk/>
            <pc:sldMk cId="1309797272" sldId="273"/>
            <ac:spMk id="2" creationId="{FD23AEFE-49DB-2FDD-6A96-D6344BBC9941}"/>
          </ac:spMkLst>
        </pc:spChg>
        <pc:spChg chg="mod">
          <ac:chgData name="Nate Walton" userId="ff14fe11-44ba-4977-9cb8-de0cc460d383" providerId="ADAL" clId="{7EA064A0-934F-5DAD-9D0A-175A4F92D772}" dt="2026-08-28T15:29:41.112" v="161" actId="404"/>
          <ac:spMkLst>
            <pc:docMk/>
            <pc:sldMk cId="1309797272" sldId="273"/>
            <ac:spMk id="3" creationId="{BCB69926-D9D8-A74B-9CC8-87AF3E43DBA4}"/>
          </ac:spMkLst>
        </pc:spChg>
      </pc:sldChg>
      <pc:sldChg chg="modSp mod">
        <pc:chgData name="Nate Walton" userId="ff14fe11-44ba-4977-9cb8-de0cc460d383" providerId="ADAL" clId="{7EA064A0-934F-5DAD-9D0A-175A4F92D772}" dt="2026-08-28T15:36:33.530" v="244" actId="20577"/>
        <pc:sldMkLst>
          <pc:docMk/>
          <pc:sldMk cId="3052031554" sldId="278"/>
        </pc:sldMkLst>
        <pc:spChg chg="mod">
          <ac:chgData name="Nate Walton" userId="ff14fe11-44ba-4977-9cb8-de0cc460d383" providerId="ADAL" clId="{7EA064A0-934F-5DAD-9D0A-175A4F92D772}" dt="2026-08-28T15:36:33.530" v="244" actId="20577"/>
          <ac:spMkLst>
            <pc:docMk/>
            <pc:sldMk cId="3052031554" sldId="278"/>
            <ac:spMk id="2" creationId="{3002E67A-CD2F-234C-8640-6503982C252B}"/>
          </ac:spMkLst>
        </pc:spChg>
        <pc:spChg chg="mod">
          <ac:chgData name="Nate Walton" userId="ff14fe11-44ba-4977-9cb8-de0cc460d383" providerId="ADAL" clId="{7EA064A0-934F-5DAD-9D0A-175A4F92D772}" dt="2026-08-28T15:29:46.101" v="162" actId="404"/>
          <ac:spMkLst>
            <pc:docMk/>
            <pc:sldMk cId="3052031554" sldId="278"/>
            <ac:spMk id="3" creationId="{7F22AFE0-5699-C8CD-306B-96932EA2BD2F}"/>
          </ac:spMkLst>
        </pc:spChg>
      </pc:sldChg>
      <pc:sldChg chg="del">
        <pc:chgData name="Nate Walton" userId="ff14fe11-44ba-4977-9cb8-de0cc460d383" providerId="ADAL" clId="{7EA064A0-934F-5DAD-9D0A-175A4F92D772}" dt="2026-08-28T15:57:28.051" v="388" actId="2696"/>
        <pc:sldMkLst>
          <pc:docMk/>
          <pc:sldMk cId="2525527202" sldId="279"/>
        </pc:sldMkLst>
      </pc:sldChg>
      <pc:sldChg chg="del">
        <pc:chgData name="Nate Walton" userId="ff14fe11-44ba-4977-9cb8-de0cc460d383" providerId="ADAL" clId="{7EA064A0-934F-5DAD-9D0A-175A4F92D772}" dt="2026-08-28T15:57:59.019" v="454" actId="2696"/>
        <pc:sldMkLst>
          <pc:docMk/>
          <pc:sldMk cId="2736965128" sldId="280"/>
        </pc:sldMkLst>
      </pc:sldChg>
      <pc:sldChg chg="del">
        <pc:chgData name="Nate Walton" userId="ff14fe11-44ba-4977-9cb8-de0cc460d383" providerId="ADAL" clId="{7EA064A0-934F-5DAD-9D0A-175A4F92D772}" dt="2026-08-28T15:57:42.218" v="417" actId="2696"/>
        <pc:sldMkLst>
          <pc:docMk/>
          <pc:sldMk cId="3308609437" sldId="281"/>
        </pc:sldMkLst>
      </pc:sldChg>
      <pc:sldChg chg="del">
        <pc:chgData name="Nate Walton" userId="ff14fe11-44ba-4977-9cb8-de0cc460d383" providerId="ADAL" clId="{7EA064A0-934F-5DAD-9D0A-175A4F92D772}" dt="2026-08-28T15:58:16.448" v="484" actId="2696"/>
        <pc:sldMkLst>
          <pc:docMk/>
          <pc:sldMk cId="895643355" sldId="283"/>
        </pc:sldMkLst>
      </pc:sldChg>
      <pc:sldChg chg="del">
        <pc:chgData name="Nate Walton" userId="ff14fe11-44ba-4977-9cb8-de0cc460d383" providerId="ADAL" clId="{7EA064A0-934F-5DAD-9D0A-175A4F92D772}" dt="2026-08-28T15:58:47.191" v="544" actId="2696"/>
        <pc:sldMkLst>
          <pc:docMk/>
          <pc:sldMk cId="3139245410" sldId="284"/>
        </pc:sldMkLst>
      </pc:sldChg>
      <pc:sldChg chg="modSp mod">
        <pc:chgData name="Nate Walton" userId="ff14fe11-44ba-4977-9cb8-de0cc460d383" providerId="ADAL" clId="{7EA064A0-934F-5DAD-9D0A-175A4F92D772}" dt="2026-08-28T15:29:53.020" v="163" actId="404"/>
        <pc:sldMkLst>
          <pc:docMk/>
          <pc:sldMk cId="3847830596" sldId="285"/>
        </pc:sldMkLst>
        <pc:spChg chg="mod">
          <ac:chgData name="Nate Walton" userId="ff14fe11-44ba-4977-9cb8-de0cc460d383" providerId="ADAL" clId="{7EA064A0-934F-5DAD-9D0A-175A4F92D772}" dt="2026-08-28T15:29:53.020" v="163" actId="404"/>
          <ac:spMkLst>
            <pc:docMk/>
            <pc:sldMk cId="3847830596" sldId="285"/>
            <ac:spMk id="4" creationId="{81A4647A-4416-B537-B1CB-997D8C4F7635}"/>
          </ac:spMkLst>
        </pc:spChg>
      </pc:sldChg>
      <pc:sldChg chg="modSp mod">
        <pc:chgData name="Nate Walton" userId="ff14fe11-44ba-4977-9cb8-de0cc460d383" providerId="ADAL" clId="{7EA064A0-934F-5DAD-9D0A-175A4F92D772}" dt="2026-08-28T15:30:23.397" v="166" actId="404"/>
        <pc:sldMkLst>
          <pc:docMk/>
          <pc:sldMk cId="508506199" sldId="288"/>
        </pc:sldMkLst>
        <pc:spChg chg="mod">
          <ac:chgData name="Nate Walton" userId="ff14fe11-44ba-4977-9cb8-de0cc460d383" providerId="ADAL" clId="{7EA064A0-934F-5DAD-9D0A-175A4F92D772}" dt="2026-08-28T15:30:23.397" v="166" actId="404"/>
          <ac:spMkLst>
            <pc:docMk/>
            <pc:sldMk cId="508506199" sldId="288"/>
            <ac:spMk id="4" creationId="{30512DD4-2B97-E1BB-DA82-E376E1691EC5}"/>
          </ac:spMkLst>
        </pc:spChg>
      </pc:sldChg>
      <pc:sldChg chg="modSp mod">
        <pc:chgData name="Nate Walton" userId="ff14fe11-44ba-4977-9cb8-de0cc460d383" providerId="ADAL" clId="{7EA064A0-934F-5DAD-9D0A-175A4F92D772}" dt="2026-08-28T15:30:35.010" v="168" actId="404"/>
        <pc:sldMkLst>
          <pc:docMk/>
          <pc:sldMk cId="1465339461" sldId="289"/>
        </pc:sldMkLst>
        <pc:spChg chg="mod">
          <ac:chgData name="Nate Walton" userId="ff14fe11-44ba-4977-9cb8-de0cc460d383" providerId="ADAL" clId="{7EA064A0-934F-5DAD-9D0A-175A4F92D772}" dt="2026-08-28T15:30:35.010" v="168" actId="404"/>
          <ac:spMkLst>
            <pc:docMk/>
            <pc:sldMk cId="1465339461" sldId="289"/>
            <ac:spMk id="4" creationId="{5850B26E-1F4D-D903-F01E-5EFB31072D50}"/>
          </ac:spMkLst>
        </pc:spChg>
      </pc:sldChg>
      <pc:sldChg chg="modSp mod">
        <pc:chgData name="Nate Walton" userId="ff14fe11-44ba-4977-9cb8-de0cc460d383" providerId="ADAL" clId="{7EA064A0-934F-5DAD-9D0A-175A4F92D772}" dt="2026-08-28T15:29:57.022" v="164" actId="404"/>
        <pc:sldMkLst>
          <pc:docMk/>
          <pc:sldMk cId="384513681" sldId="291"/>
        </pc:sldMkLst>
        <pc:spChg chg="mod">
          <ac:chgData name="Nate Walton" userId="ff14fe11-44ba-4977-9cb8-de0cc460d383" providerId="ADAL" clId="{7EA064A0-934F-5DAD-9D0A-175A4F92D772}" dt="2026-08-28T15:29:57.022" v="164" actId="404"/>
          <ac:spMkLst>
            <pc:docMk/>
            <pc:sldMk cId="384513681" sldId="291"/>
            <ac:spMk id="4" creationId="{08AB31AF-42EE-D709-CEB5-BA935E0C7297}"/>
          </ac:spMkLst>
        </pc:spChg>
      </pc:sldChg>
      <pc:sldChg chg="modSp mod">
        <pc:chgData name="Nate Walton" userId="ff14fe11-44ba-4977-9cb8-de0cc460d383" providerId="ADAL" clId="{7EA064A0-934F-5DAD-9D0A-175A4F92D772}" dt="2026-08-28T15:30:27.368" v="167" actId="404"/>
        <pc:sldMkLst>
          <pc:docMk/>
          <pc:sldMk cId="11639331" sldId="292"/>
        </pc:sldMkLst>
        <pc:spChg chg="mod">
          <ac:chgData name="Nate Walton" userId="ff14fe11-44ba-4977-9cb8-de0cc460d383" providerId="ADAL" clId="{7EA064A0-934F-5DAD-9D0A-175A4F92D772}" dt="2026-08-28T15:30:27.368" v="167" actId="404"/>
          <ac:spMkLst>
            <pc:docMk/>
            <pc:sldMk cId="11639331" sldId="292"/>
            <ac:spMk id="4" creationId="{FB9AEDB1-2073-EC82-33C9-D88AAEDA0CA8}"/>
          </ac:spMkLst>
        </pc:spChg>
      </pc:sldChg>
      <pc:sldChg chg="modSp mod">
        <pc:chgData name="Nate Walton" userId="ff14fe11-44ba-4977-9cb8-de0cc460d383" providerId="ADAL" clId="{7EA064A0-934F-5DAD-9D0A-175A4F92D772}" dt="2026-08-28T15:31:00.749" v="171" actId="404"/>
        <pc:sldMkLst>
          <pc:docMk/>
          <pc:sldMk cId="646436000" sldId="293"/>
        </pc:sldMkLst>
        <pc:spChg chg="mod">
          <ac:chgData name="Nate Walton" userId="ff14fe11-44ba-4977-9cb8-de0cc460d383" providerId="ADAL" clId="{7EA064A0-934F-5DAD-9D0A-175A4F92D772}" dt="2026-08-28T15:31:00.749" v="171" actId="404"/>
          <ac:spMkLst>
            <pc:docMk/>
            <pc:sldMk cId="646436000" sldId="293"/>
            <ac:spMk id="4" creationId="{EC757A35-C18C-CFA9-55F6-E90C053A7805}"/>
          </ac:spMkLst>
        </pc:spChg>
      </pc:sldChg>
      <pc:sldChg chg="modSp mod">
        <pc:chgData name="Nate Walton" userId="ff14fe11-44ba-4977-9cb8-de0cc460d383" providerId="ADAL" clId="{7EA064A0-934F-5DAD-9D0A-175A4F92D772}" dt="2026-08-28T15:31:06.399" v="172" actId="404"/>
        <pc:sldMkLst>
          <pc:docMk/>
          <pc:sldMk cId="1869045292" sldId="294"/>
        </pc:sldMkLst>
        <pc:spChg chg="mod">
          <ac:chgData name="Nate Walton" userId="ff14fe11-44ba-4977-9cb8-de0cc460d383" providerId="ADAL" clId="{7EA064A0-934F-5DAD-9D0A-175A4F92D772}" dt="2026-08-28T15:31:06.399" v="172" actId="404"/>
          <ac:spMkLst>
            <pc:docMk/>
            <pc:sldMk cId="1869045292" sldId="294"/>
            <ac:spMk id="4" creationId="{13653F8C-5F7A-4C20-3B9F-29C9652C02CD}"/>
          </ac:spMkLst>
        </pc:spChg>
      </pc:sldChg>
      <pc:sldChg chg="modSp mod">
        <pc:chgData name="Nate Walton" userId="ff14fe11-44ba-4977-9cb8-de0cc460d383" providerId="ADAL" clId="{7EA064A0-934F-5DAD-9D0A-175A4F92D772}" dt="2026-08-28T16:21:00.450" v="565" actId="14100"/>
        <pc:sldMkLst>
          <pc:docMk/>
          <pc:sldMk cId="3562652948" sldId="295"/>
        </pc:sldMkLst>
        <pc:spChg chg="mod">
          <ac:chgData name="Nate Walton" userId="ff14fe11-44ba-4977-9cb8-de0cc460d383" providerId="ADAL" clId="{7EA064A0-934F-5DAD-9D0A-175A4F92D772}" dt="2026-08-28T15:31:11.327" v="173" actId="404"/>
          <ac:spMkLst>
            <pc:docMk/>
            <pc:sldMk cId="3562652948" sldId="295"/>
            <ac:spMk id="4" creationId="{0CE4AC6D-28BF-26E0-B3D5-178534831C95}"/>
          </ac:spMkLst>
        </pc:spChg>
        <pc:spChg chg="mod">
          <ac:chgData name="Nate Walton" userId="ff14fe11-44ba-4977-9cb8-de0cc460d383" providerId="ADAL" clId="{7EA064A0-934F-5DAD-9D0A-175A4F92D772}" dt="2026-08-28T16:21:00.450" v="565" actId="14100"/>
          <ac:spMkLst>
            <pc:docMk/>
            <pc:sldMk cId="3562652948" sldId="295"/>
            <ac:spMk id="7" creationId="{C182A449-E188-7C0B-F3FD-01BA6BABFE7C}"/>
          </ac:spMkLst>
        </pc:spChg>
      </pc:sldChg>
      <pc:sldChg chg="modSp mod">
        <pc:chgData name="Nate Walton" userId="ff14fe11-44ba-4977-9cb8-de0cc460d383" providerId="ADAL" clId="{7EA064A0-934F-5DAD-9D0A-175A4F92D772}" dt="2026-08-28T15:32:06.948" v="179" actId="404"/>
        <pc:sldMkLst>
          <pc:docMk/>
          <pc:sldMk cId="1817059743" sldId="297"/>
        </pc:sldMkLst>
        <pc:spChg chg="mod">
          <ac:chgData name="Nate Walton" userId="ff14fe11-44ba-4977-9cb8-de0cc460d383" providerId="ADAL" clId="{7EA064A0-934F-5DAD-9D0A-175A4F92D772}" dt="2026-08-28T15:32:06.948" v="179" actId="404"/>
          <ac:spMkLst>
            <pc:docMk/>
            <pc:sldMk cId="1817059743" sldId="297"/>
            <ac:spMk id="4" creationId="{70C1B748-C932-7666-AD2A-5956811D927D}"/>
          </ac:spMkLst>
        </pc:spChg>
      </pc:sldChg>
      <pc:sldChg chg="modSp mod">
        <pc:chgData name="Nate Walton" userId="ff14fe11-44ba-4977-9cb8-de0cc460d383" providerId="ADAL" clId="{7EA064A0-934F-5DAD-9D0A-175A4F92D772}" dt="2026-08-28T15:32:12.691" v="180" actId="404"/>
        <pc:sldMkLst>
          <pc:docMk/>
          <pc:sldMk cId="860335416" sldId="298"/>
        </pc:sldMkLst>
        <pc:spChg chg="mod">
          <ac:chgData name="Nate Walton" userId="ff14fe11-44ba-4977-9cb8-de0cc460d383" providerId="ADAL" clId="{7EA064A0-934F-5DAD-9D0A-175A4F92D772}" dt="2026-08-28T15:32:12.691" v="180" actId="404"/>
          <ac:spMkLst>
            <pc:docMk/>
            <pc:sldMk cId="860335416" sldId="298"/>
            <ac:spMk id="4" creationId="{8E707C75-481A-840A-7DF2-89542A08E3AE}"/>
          </ac:spMkLst>
        </pc:spChg>
      </pc:sldChg>
      <pc:sldChg chg="modSp mod">
        <pc:chgData name="Nate Walton" userId="ff14fe11-44ba-4977-9cb8-de0cc460d383" providerId="ADAL" clId="{7EA064A0-934F-5DAD-9D0A-175A4F92D772}" dt="2026-08-28T15:32:18.788" v="181" actId="404"/>
        <pc:sldMkLst>
          <pc:docMk/>
          <pc:sldMk cId="3798494264" sldId="299"/>
        </pc:sldMkLst>
        <pc:spChg chg="mod">
          <ac:chgData name="Nate Walton" userId="ff14fe11-44ba-4977-9cb8-de0cc460d383" providerId="ADAL" clId="{7EA064A0-934F-5DAD-9D0A-175A4F92D772}" dt="2026-08-28T15:32:18.788" v="181" actId="404"/>
          <ac:spMkLst>
            <pc:docMk/>
            <pc:sldMk cId="3798494264" sldId="299"/>
            <ac:spMk id="4" creationId="{A70700F2-D824-FF8D-EDCC-907F3EF8F152}"/>
          </ac:spMkLst>
        </pc:spChg>
      </pc:sldChg>
      <pc:sldChg chg="modSp mod">
        <pc:chgData name="Nate Walton" userId="ff14fe11-44ba-4977-9cb8-de0cc460d383" providerId="ADAL" clId="{7EA064A0-934F-5DAD-9D0A-175A4F92D772}" dt="2026-08-28T15:33:08.744" v="190" actId="404"/>
        <pc:sldMkLst>
          <pc:docMk/>
          <pc:sldMk cId="2125340260" sldId="301"/>
        </pc:sldMkLst>
        <pc:spChg chg="mod">
          <ac:chgData name="Nate Walton" userId="ff14fe11-44ba-4977-9cb8-de0cc460d383" providerId="ADAL" clId="{7EA064A0-934F-5DAD-9D0A-175A4F92D772}" dt="2026-08-28T15:33:08.744" v="190" actId="404"/>
          <ac:spMkLst>
            <pc:docMk/>
            <pc:sldMk cId="2125340260" sldId="301"/>
            <ac:spMk id="4" creationId="{BA4EDB22-049A-9113-CA2B-C052681A2C39}"/>
          </ac:spMkLst>
        </pc:spChg>
      </pc:sldChg>
      <pc:sldChg chg="modSp mod">
        <pc:chgData name="Nate Walton" userId="ff14fe11-44ba-4977-9cb8-de0cc460d383" providerId="ADAL" clId="{7EA064A0-934F-5DAD-9D0A-175A4F92D772}" dt="2026-08-28T15:29:32.704" v="160" actId="404"/>
        <pc:sldMkLst>
          <pc:docMk/>
          <pc:sldMk cId="3514998679" sldId="302"/>
        </pc:sldMkLst>
        <pc:spChg chg="mod">
          <ac:chgData name="Nate Walton" userId="ff14fe11-44ba-4977-9cb8-de0cc460d383" providerId="ADAL" clId="{7EA064A0-934F-5DAD-9D0A-175A4F92D772}" dt="2026-08-28T15:29:32.704" v="160" actId="404"/>
          <ac:spMkLst>
            <pc:docMk/>
            <pc:sldMk cId="3514998679" sldId="302"/>
            <ac:spMk id="4" creationId="{8CB554BF-E068-B353-3E77-7858C6B96055}"/>
          </ac:spMkLst>
        </pc:spChg>
      </pc:sldChg>
      <pc:sldChg chg="addSp modSp mod">
        <pc:chgData name="Nate Walton" userId="ff14fe11-44ba-4977-9cb8-de0cc460d383" providerId="ADAL" clId="{7EA064A0-934F-5DAD-9D0A-175A4F92D772}" dt="2026-08-28T15:33:38.410" v="196" actId="14100"/>
        <pc:sldMkLst>
          <pc:docMk/>
          <pc:sldMk cId="232901251" sldId="303"/>
        </pc:sldMkLst>
        <pc:spChg chg="mod">
          <ac:chgData name="Nate Walton" userId="ff14fe11-44ba-4977-9cb8-de0cc460d383" providerId="ADAL" clId="{7EA064A0-934F-5DAD-9D0A-175A4F92D772}" dt="2026-08-28T15:33:38.410" v="196" actId="14100"/>
          <ac:spMkLst>
            <pc:docMk/>
            <pc:sldMk cId="232901251" sldId="303"/>
            <ac:spMk id="2" creationId="{F70D2929-7443-0168-2F03-59AD99DA6633}"/>
          </ac:spMkLst>
        </pc:spChg>
        <pc:spChg chg="mod">
          <ac:chgData name="Nate Walton" userId="ff14fe11-44ba-4977-9cb8-de0cc460d383" providerId="ADAL" clId="{7EA064A0-934F-5DAD-9D0A-175A4F92D772}" dt="2026-08-28T15:26:42.433" v="152" actId="27636"/>
          <ac:spMkLst>
            <pc:docMk/>
            <pc:sldMk cId="232901251" sldId="303"/>
            <ac:spMk id="3" creationId="{2BF1C09B-F294-495C-B89E-83030C2534AB}"/>
          </ac:spMkLst>
        </pc:spChg>
        <pc:spChg chg="add mod">
          <ac:chgData name="Nate Walton" userId="ff14fe11-44ba-4977-9cb8-de0cc460d383" providerId="ADAL" clId="{7EA064A0-934F-5DAD-9D0A-175A4F92D772}" dt="2026-08-27T19:37:13.080" v="135" actId="20577"/>
          <ac:spMkLst>
            <pc:docMk/>
            <pc:sldMk cId="232901251" sldId="303"/>
            <ac:spMk id="6" creationId="{3F774992-2D3E-C4E0-1DBD-C261AA4A3CF4}"/>
          </ac:spMkLst>
        </pc:spChg>
        <pc:picChg chg="mod">
          <ac:chgData name="Nate Walton" userId="ff14fe11-44ba-4977-9cb8-de0cc460d383" providerId="ADAL" clId="{7EA064A0-934F-5DAD-9D0A-175A4F92D772}" dt="2026-08-27T19:36:32.275" v="116" actId="1037"/>
          <ac:picMkLst>
            <pc:docMk/>
            <pc:sldMk cId="232901251" sldId="303"/>
            <ac:picMk id="5" creationId="{2EC12303-A90C-0ED9-CF92-0104D3428C29}"/>
          </ac:picMkLst>
        </pc:picChg>
      </pc:sldChg>
      <pc:sldChg chg="modSp mod">
        <pc:chgData name="Nate Walton" userId="ff14fe11-44ba-4977-9cb8-de0cc460d383" providerId="ADAL" clId="{7EA064A0-934F-5DAD-9D0A-175A4F92D772}" dt="2026-08-28T15:54:29.396" v="342" actId="27636"/>
        <pc:sldMkLst>
          <pc:docMk/>
          <pc:sldMk cId="3791508453" sldId="304"/>
        </pc:sldMkLst>
        <pc:spChg chg="mod">
          <ac:chgData name="Nate Walton" userId="ff14fe11-44ba-4977-9cb8-de0cc460d383" providerId="ADAL" clId="{7EA064A0-934F-5DAD-9D0A-175A4F92D772}" dt="2026-08-28T15:54:29.396" v="342" actId="27636"/>
          <ac:spMkLst>
            <pc:docMk/>
            <pc:sldMk cId="3791508453" sldId="304"/>
            <ac:spMk id="4" creationId="{24D5B923-44B2-065D-7153-931502C17AD7}"/>
          </ac:spMkLst>
        </pc:spChg>
      </pc:sldChg>
      <pc:sldChg chg="modSp mod">
        <pc:chgData name="Nate Walton" userId="ff14fe11-44ba-4977-9cb8-de0cc460d383" providerId="ADAL" clId="{7EA064A0-934F-5DAD-9D0A-175A4F92D772}" dt="2026-08-28T15:30:11.955" v="165" actId="404"/>
        <pc:sldMkLst>
          <pc:docMk/>
          <pc:sldMk cId="2525378539" sldId="306"/>
        </pc:sldMkLst>
        <pc:spChg chg="mod">
          <ac:chgData name="Nate Walton" userId="ff14fe11-44ba-4977-9cb8-de0cc460d383" providerId="ADAL" clId="{7EA064A0-934F-5DAD-9D0A-175A4F92D772}" dt="2026-08-28T15:30:11.955" v="165" actId="404"/>
          <ac:spMkLst>
            <pc:docMk/>
            <pc:sldMk cId="2525378539" sldId="306"/>
            <ac:spMk id="2" creationId="{E69FBBDD-E2F3-813E-0FC4-F04A08461764}"/>
          </ac:spMkLst>
        </pc:spChg>
        <pc:spChg chg="mod">
          <ac:chgData name="Nate Walton" userId="ff14fe11-44ba-4977-9cb8-de0cc460d383" providerId="ADAL" clId="{7EA064A0-934F-5DAD-9D0A-175A4F92D772}" dt="2026-08-28T15:30:11.955" v="165" actId="404"/>
          <ac:spMkLst>
            <pc:docMk/>
            <pc:sldMk cId="2525378539" sldId="306"/>
            <ac:spMk id="3" creationId="{DBB8A0FB-63A3-35D1-8A3D-7EE2DE989862}"/>
          </ac:spMkLst>
        </pc:spChg>
        <pc:spChg chg="mod">
          <ac:chgData name="Nate Walton" userId="ff14fe11-44ba-4977-9cb8-de0cc460d383" providerId="ADAL" clId="{7EA064A0-934F-5DAD-9D0A-175A4F92D772}" dt="2026-08-28T15:30:11.955" v="165" actId="404"/>
          <ac:spMkLst>
            <pc:docMk/>
            <pc:sldMk cId="2525378539" sldId="306"/>
            <ac:spMk id="4" creationId="{3B81C466-7DE2-6473-6347-C1105C36F494}"/>
          </ac:spMkLst>
        </pc:spChg>
        <pc:spChg chg="mod">
          <ac:chgData name="Nate Walton" userId="ff14fe11-44ba-4977-9cb8-de0cc460d383" providerId="ADAL" clId="{7EA064A0-934F-5DAD-9D0A-175A4F92D772}" dt="2026-08-28T15:30:11.955" v="165" actId="404"/>
          <ac:spMkLst>
            <pc:docMk/>
            <pc:sldMk cId="2525378539" sldId="306"/>
            <ac:spMk id="5" creationId="{592ECB1E-1CBD-65E1-10D7-84801A737D9C}"/>
          </ac:spMkLst>
        </pc:spChg>
      </pc:sldChg>
      <pc:sldChg chg="modSp mod">
        <pc:chgData name="Nate Walton" userId="ff14fe11-44ba-4977-9cb8-de0cc460d383" providerId="ADAL" clId="{7EA064A0-934F-5DAD-9D0A-175A4F92D772}" dt="2026-08-28T15:30:40.836" v="169" actId="404"/>
        <pc:sldMkLst>
          <pc:docMk/>
          <pc:sldMk cId="1151540045" sldId="307"/>
        </pc:sldMkLst>
        <pc:spChg chg="mod">
          <ac:chgData name="Nate Walton" userId="ff14fe11-44ba-4977-9cb8-de0cc460d383" providerId="ADAL" clId="{7EA064A0-934F-5DAD-9D0A-175A4F92D772}" dt="2026-08-28T15:30:40.836" v="169" actId="404"/>
          <ac:spMkLst>
            <pc:docMk/>
            <pc:sldMk cId="1151540045" sldId="307"/>
            <ac:spMk id="4" creationId="{BC06C4E7-2B13-9DCA-F643-772124D97CCD}"/>
          </ac:spMkLst>
        </pc:spChg>
        <pc:picChg chg="mod">
          <ac:chgData name="Nate Walton" userId="ff14fe11-44ba-4977-9cb8-de0cc460d383" providerId="ADAL" clId="{7EA064A0-934F-5DAD-9D0A-175A4F92D772}" dt="2026-08-27T19:37:32.243" v="147" actId="1037"/>
          <ac:picMkLst>
            <pc:docMk/>
            <pc:sldMk cId="1151540045" sldId="307"/>
            <ac:picMk id="6" creationId="{8E6D6458-757F-FB02-90AD-5B50ECB9B7F3}"/>
          </ac:picMkLst>
        </pc:picChg>
      </pc:sldChg>
      <pc:sldChg chg="modSp mod">
        <pc:chgData name="Nate Walton" userId="ff14fe11-44ba-4977-9cb8-de0cc460d383" providerId="ADAL" clId="{7EA064A0-934F-5DAD-9D0A-175A4F92D772}" dt="2026-08-28T15:30:53.209" v="170" actId="404"/>
        <pc:sldMkLst>
          <pc:docMk/>
          <pc:sldMk cId="3460902986" sldId="308"/>
        </pc:sldMkLst>
        <pc:spChg chg="mod">
          <ac:chgData name="Nate Walton" userId="ff14fe11-44ba-4977-9cb8-de0cc460d383" providerId="ADAL" clId="{7EA064A0-934F-5DAD-9D0A-175A4F92D772}" dt="2026-08-28T15:30:53.209" v="170" actId="404"/>
          <ac:spMkLst>
            <pc:docMk/>
            <pc:sldMk cId="3460902986" sldId="308"/>
            <ac:spMk id="2" creationId="{22C7043F-ADEB-A286-569B-B3C73BEB5C6F}"/>
          </ac:spMkLst>
        </pc:spChg>
        <pc:spChg chg="mod">
          <ac:chgData name="Nate Walton" userId="ff14fe11-44ba-4977-9cb8-de0cc460d383" providerId="ADAL" clId="{7EA064A0-934F-5DAD-9D0A-175A4F92D772}" dt="2026-08-28T15:30:53.209" v="170" actId="404"/>
          <ac:spMkLst>
            <pc:docMk/>
            <pc:sldMk cId="3460902986" sldId="308"/>
            <ac:spMk id="3" creationId="{61006857-AD4C-DADC-CB91-E063B3B3CEA3}"/>
          </ac:spMkLst>
        </pc:spChg>
        <pc:spChg chg="mod">
          <ac:chgData name="Nate Walton" userId="ff14fe11-44ba-4977-9cb8-de0cc460d383" providerId="ADAL" clId="{7EA064A0-934F-5DAD-9D0A-175A4F92D772}" dt="2026-08-28T15:30:53.209" v="170" actId="404"/>
          <ac:spMkLst>
            <pc:docMk/>
            <pc:sldMk cId="3460902986" sldId="308"/>
            <ac:spMk id="4" creationId="{91C3651C-F439-5D89-8986-59C173ED3AED}"/>
          </ac:spMkLst>
        </pc:spChg>
        <pc:spChg chg="mod">
          <ac:chgData name="Nate Walton" userId="ff14fe11-44ba-4977-9cb8-de0cc460d383" providerId="ADAL" clId="{7EA064A0-934F-5DAD-9D0A-175A4F92D772}" dt="2026-08-28T15:30:53.209" v="170" actId="404"/>
          <ac:spMkLst>
            <pc:docMk/>
            <pc:sldMk cId="3460902986" sldId="308"/>
            <ac:spMk id="5" creationId="{C832F050-8327-CF8C-48A1-507B7649D87E}"/>
          </ac:spMkLst>
        </pc:spChg>
      </pc:sldChg>
      <pc:sldChg chg="modSp mod">
        <pc:chgData name="Nate Walton" userId="ff14fe11-44ba-4977-9cb8-de0cc460d383" providerId="ADAL" clId="{7EA064A0-934F-5DAD-9D0A-175A4F92D772}" dt="2026-08-28T15:31:23.247" v="174" actId="404"/>
        <pc:sldMkLst>
          <pc:docMk/>
          <pc:sldMk cId="3684752177" sldId="315"/>
        </pc:sldMkLst>
        <pc:spChg chg="mod">
          <ac:chgData name="Nate Walton" userId="ff14fe11-44ba-4977-9cb8-de0cc460d383" providerId="ADAL" clId="{7EA064A0-934F-5DAD-9D0A-175A4F92D772}" dt="2026-08-28T15:31:23.247" v="174" actId="404"/>
          <ac:spMkLst>
            <pc:docMk/>
            <pc:sldMk cId="3684752177" sldId="315"/>
            <ac:spMk id="2" creationId="{0D3E6721-E7D9-3708-C0A1-D4E0DE18FEE4}"/>
          </ac:spMkLst>
        </pc:spChg>
        <pc:spChg chg="mod">
          <ac:chgData name="Nate Walton" userId="ff14fe11-44ba-4977-9cb8-de0cc460d383" providerId="ADAL" clId="{7EA064A0-934F-5DAD-9D0A-175A4F92D772}" dt="2026-08-28T15:31:23.247" v="174" actId="404"/>
          <ac:spMkLst>
            <pc:docMk/>
            <pc:sldMk cId="3684752177" sldId="315"/>
            <ac:spMk id="3" creationId="{3956E171-D298-D533-18D5-7688EFF31348}"/>
          </ac:spMkLst>
        </pc:spChg>
        <pc:spChg chg="mod">
          <ac:chgData name="Nate Walton" userId="ff14fe11-44ba-4977-9cb8-de0cc460d383" providerId="ADAL" clId="{7EA064A0-934F-5DAD-9D0A-175A4F92D772}" dt="2026-08-28T15:31:23.247" v="174" actId="404"/>
          <ac:spMkLst>
            <pc:docMk/>
            <pc:sldMk cId="3684752177" sldId="315"/>
            <ac:spMk id="4" creationId="{16070C38-716A-4752-889D-E60DC9D5B7C7}"/>
          </ac:spMkLst>
        </pc:spChg>
        <pc:spChg chg="mod">
          <ac:chgData name="Nate Walton" userId="ff14fe11-44ba-4977-9cb8-de0cc460d383" providerId="ADAL" clId="{7EA064A0-934F-5DAD-9D0A-175A4F92D772}" dt="2026-08-28T15:31:23.247" v="174" actId="404"/>
          <ac:spMkLst>
            <pc:docMk/>
            <pc:sldMk cId="3684752177" sldId="315"/>
            <ac:spMk id="5" creationId="{052421A6-354D-0F51-CBF8-01B58E03D4F2}"/>
          </ac:spMkLst>
        </pc:spChg>
      </pc:sldChg>
      <pc:sldChg chg="modSp mod">
        <pc:chgData name="Nate Walton" userId="ff14fe11-44ba-4977-9cb8-de0cc460d383" providerId="ADAL" clId="{7EA064A0-934F-5DAD-9D0A-175A4F92D772}" dt="2026-08-28T15:32:56.811" v="188" actId="404"/>
        <pc:sldMkLst>
          <pc:docMk/>
          <pc:sldMk cId="602824918" sldId="316"/>
        </pc:sldMkLst>
        <pc:spChg chg="mod">
          <ac:chgData name="Nate Walton" userId="ff14fe11-44ba-4977-9cb8-de0cc460d383" providerId="ADAL" clId="{7EA064A0-934F-5DAD-9D0A-175A4F92D772}" dt="2026-08-28T15:32:56.811" v="188" actId="404"/>
          <ac:spMkLst>
            <pc:docMk/>
            <pc:sldMk cId="602824918" sldId="316"/>
            <ac:spMk id="2" creationId="{EDFA868A-4C61-DED3-3A23-11BE5D0A3FDF}"/>
          </ac:spMkLst>
        </pc:spChg>
        <pc:spChg chg="mod">
          <ac:chgData name="Nate Walton" userId="ff14fe11-44ba-4977-9cb8-de0cc460d383" providerId="ADAL" clId="{7EA064A0-934F-5DAD-9D0A-175A4F92D772}" dt="2026-08-28T15:32:56.811" v="188" actId="404"/>
          <ac:spMkLst>
            <pc:docMk/>
            <pc:sldMk cId="602824918" sldId="316"/>
            <ac:spMk id="3" creationId="{9AF9F7D7-5655-3FD7-8BA3-1B71052905AC}"/>
          </ac:spMkLst>
        </pc:spChg>
        <pc:spChg chg="mod">
          <ac:chgData name="Nate Walton" userId="ff14fe11-44ba-4977-9cb8-de0cc460d383" providerId="ADAL" clId="{7EA064A0-934F-5DAD-9D0A-175A4F92D772}" dt="2026-08-28T15:32:56.811" v="188" actId="404"/>
          <ac:spMkLst>
            <pc:docMk/>
            <pc:sldMk cId="602824918" sldId="316"/>
            <ac:spMk id="4" creationId="{C491FCEC-216E-9925-76FC-8ABE82580577}"/>
          </ac:spMkLst>
        </pc:spChg>
        <pc:spChg chg="mod">
          <ac:chgData name="Nate Walton" userId="ff14fe11-44ba-4977-9cb8-de0cc460d383" providerId="ADAL" clId="{7EA064A0-934F-5DAD-9D0A-175A4F92D772}" dt="2026-08-28T15:32:56.811" v="188" actId="404"/>
          <ac:spMkLst>
            <pc:docMk/>
            <pc:sldMk cId="602824918" sldId="316"/>
            <ac:spMk id="5" creationId="{6D4E6E30-1EA3-AF2B-EF11-A5629D2C71EE}"/>
          </ac:spMkLst>
        </pc:spChg>
      </pc:sldChg>
      <pc:sldChg chg="modSp mod">
        <pc:chgData name="Nate Walton" userId="ff14fe11-44ba-4977-9cb8-de0cc460d383" providerId="ADAL" clId="{7EA064A0-934F-5DAD-9D0A-175A4F92D772}" dt="2026-08-28T15:32:40.538" v="187" actId="404"/>
        <pc:sldMkLst>
          <pc:docMk/>
          <pc:sldMk cId="2172508172" sldId="317"/>
        </pc:sldMkLst>
        <pc:spChg chg="mod">
          <ac:chgData name="Nate Walton" userId="ff14fe11-44ba-4977-9cb8-de0cc460d383" providerId="ADAL" clId="{7EA064A0-934F-5DAD-9D0A-175A4F92D772}" dt="2026-08-28T15:32:40.538" v="187" actId="404"/>
          <ac:spMkLst>
            <pc:docMk/>
            <pc:sldMk cId="2172508172" sldId="317"/>
            <ac:spMk id="2" creationId="{B8C58F19-0ADE-594B-2236-B5511B9EAACF}"/>
          </ac:spMkLst>
        </pc:spChg>
        <pc:spChg chg="mod">
          <ac:chgData name="Nate Walton" userId="ff14fe11-44ba-4977-9cb8-de0cc460d383" providerId="ADAL" clId="{7EA064A0-934F-5DAD-9D0A-175A4F92D772}" dt="2026-08-28T15:32:40.538" v="187" actId="404"/>
          <ac:spMkLst>
            <pc:docMk/>
            <pc:sldMk cId="2172508172" sldId="317"/>
            <ac:spMk id="3" creationId="{32E960F3-C983-DEAB-CCB4-183B26856512}"/>
          </ac:spMkLst>
        </pc:spChg>
        <pc:spChg chg="mod">
          <ac:chgData name="Nate Walton" userId="ff14fe11-44ba-4977-9cb8-de0cc460d383" providerId="ADAL" clId="{7EA064A0-934F-5DAD-9D0A-175A4F92D772}" dt="2026-08-28T15:32:40.538" v="187" actId="404"/>
          <ac:spMkLst>
            <pc:docMk/>
            <pc:sldMk cId="2172508172" sldId="317"/>
            <ac:spMk id="4" creationId="{73F03747-F30D-102E-BFF8-8A195F51B147}"/>
          </ac:spMkLst>
        </pc:spChg>
        <pc:spChg chg="mod">
          <ac:chgData name="Nate Walton" userId="ff14fe11-44ba-4977-9cb8-de0cc460d383" providerId="ADAL" clId="{7EA064A0-934F-5DAD-9D0A-175A4F92D772}" dt="2026-08-28T15:32:40.538" v="187" actId="404"/>
          <ac:spMkLst>
            <pc:docMk/>
            <pc:sldMk cId="2172508172" sldId="317"/>
            <ac:spMk id="5" creationId="{BE09A57A-28B0-540C-28AE-81DCE3780783}"/>
          </ac:spMkLst>
        </pc:spChg>
      </pc:sldChg>
      <pc:sldChg chg="modSp mod">
        <pc:chgData name="Nate Walton" userId="ff14fe11-44ba-4977-9cb8-de0cc460d383" providerId="ADAL" clId="{7EA064A0-934F-5DAD-9D0A-175A4F92D772}" dt="2026-08-28T15:33:03.602" v="189" actId="404"/>
        <pc:sldMkLst>
          <pc:docMk/>
          <pc:sldMk cId="1955718603" sldId="318"/>
        </pc:sldMkLst>
        <pc:spChg chg="mod">
          <ac:chgData name="Nate Walton" userId="ff14fe11-44ba-4977-9cb8-de0cc460d383" providerId="ADAL" clId="{7EA064A0-934F-5DAD-9D0A-175A4F92D772}" dt="2026-08-28T15:33:03.602" v="189" actId="404"/>
          <ac:spMkLst>
            <pc:docMk/>
            <pc:sldMk cId="1955718603" sldId="318"/>
            <ac:spMk id="2" creationId="{29EBB046-D54A-D247-0527-978B2B3B6C21}"/>
          </ac:spMkLst>
        </pc:spChg>
        <pc:spChg chg="mod">
          <ac:chgData name="Nate Walton" userId="ff14fe11-44ba-4977-9cb8-de0cc460d383" providerId="ADAL" clId="{7EA064A0-934F-5DAD-9D0A-175A4F92D772}" dt="2026-08-28T15:33:03.602" v="189" actId="404"/>
          <ac:spMkLst>
            <pc:docMk/>
            <pc:sldMk cId="1955718603" sldId="318"/>
            <ac:spMk id="3" creationId="{4893BE99-C8B6-7CE8-CA6B-BA57FFFCD894}"/>
          </ac:spMkLst>
        </pc:spChg>
        <pc:spChg chg="mod">
          <ac:chgData name="Nate Walton" userId="ff14fe11-44ba-4977-9cb8-de0cc460d383" providerId="ADAL" clId="{7EA064A0-934F-5DAD-9D0A-175A4F92D772}" dt="2026-08-28T15:33:03.602" v="189" actId="404"/>
          <ac:spMkLst>
            <pc:docMk/>
            <pc:sldMk cId="1955718603" sldId="318"/>
            <ac:spMk id="4" creationId="{7E3D9F74-E529-94EB-C966-70E7F1037A11}"/>
          </ac:spMkLst>
        </pc:spChg>
        <pc:spChg chg="mod">
          <ac:chgData name="Nate Walton" userId="ff14fe11-44ba-4977-9cb8-de0cc460d383" providerId="ADAL" clId="{7EA064A0-934F-5DAD-9D0A-175A4F92D772}" dt="2026-08-28T15:33:03.602" v="189" actId="404"/>
          <ac:spMkLst>
            <pc:docMk/>
            <pc:sldMk cId="1955718603" sldId="318"/>
            <ac:spMk id="5" creationId="{D67B1854-85B9-0BD8-65F9-DF71C33BD4FB}"/>
          </ac:spMkLst>
        </pc:spChg>
      </pc:sldChg>
      <pc:sldChg chg="modSp mod">
        <pc:chgData name="Nate Walton" userId="ff14fe11-44ba-4977-9cb8-de0cc460d383" providerId="ADAL" clId="{7EA064A0-934F-5DAD-9D0A-175A4F92D772}" dt="2026-08-28T15:33:27.641" v="195" actId="27636"/>
        <pc:sldMkLst>
          <pc:docMk/>
          <pc:sldMk cId="473013979" sldId="319"/>
        </pc:sldMkLst>
        <pc:spChg chg="mod">
          <ac:chgData name="Nate Walton" userId="ff14fe11-44ba-4977-9cb8-de0cc460d383" providerId="ADAL" clId="{7EA064A0-934F-5DAD-9D0A-175A4F92D772}" dt="2026-08-28T15:33:27.623" v="194" actId="404"/>
          <ac:spMkLst>
            <pc:docMk/>
            <pc:sldMk cId="473013979" sldId="319"/>
            <ac:spMk id="2" creationId="{E929041D-C98D-2E36-9B06-34F60A354875}"/>
          </ac:spMkLst>
        </pc:spChg>
        <pc:spChg chg="mod">
          <ac:chgData name="Nate Walton" userId="ff14fe11-44ba-4977-9cb8-de0cc460d383" providerId="ADAL" clId="{7EA064A0-934F-5DAD-9D0A-175A4F92D772}" dt="2026-08-28T15:33:27.641" v="195" actId="27636"/>
          <ac:spMkLst>
            <pc:docMk/>
            <pc:sldMk cId="473013979" sldId="319"/>
            <ac:spMk id="3" creationId="{316F5FEF-5F15-19FC-4CF1-6A5646770116}"/>
          </ac:spMkLst>
        </pc:spChg>
        <pc:spChg chg="mod">
          <ac:chgData name="Nate Walton" userId="ff14fe11-44ba-4977-9cb8-de0cc460d383" providerId="ADAL" clId="{7EA064A0-934F-5DAD-9D0A-175A4F92D772}" dt="2026-08-28T15:33:27.623" v="194" actId="404"/>
          <ac:spMkLst>
            <pc:docMk/>
            <pc:sldMk cId="473013979" sldId="319"/>
            <ac:spMk id="4" creationId="{5F4E0880-687F-731F-51DE-C1B31F93FCF3}"/>
          </ac:spMkLst>
        </pc:spChg>
        <pc:spChg chg="mod">
          <ac:chgData name="Nate Walton" userId="ff14fe11-44ba-4977-9cb8-de0cc460d383" providerId="ADAL" clId="{7EA064A0-934F-5DAD-9D0A-175A4F92D772}" dt="2026-08-28T15:33:27.623" v="194" actId="404"/>
          <ac:spMkLst>
            <pc:docMk/>
            <pc:sldMk cId="473013979" sldId="319"/>
            <ac:spMk id="5" creationId="{0D7E9ACA-7B11-5AF7-08D4-E235A1135C85}"/>
          </ac:spMkLst>
        </pc:spChg>
      </pc:sldChg>
      <pc:sldChg chg="del">
        <pc:chgData name="Nate Walton" userId="ff14fe11-44ba-4977-9cb8-de0cc460d383" providerId="ADAL" clId="{7EA064A0-934F-5DAD-9D0A-175A4F92D772}" dt="2026-08-28T15:58:58.896" v="564" actId="2696"/>
        <pc:sldMkLst>
          <pc:docMk/>
          <pc:sldMk cId="3767620884" sldId="322"/>
        </pc:sldMkLst>
      </pc:sldChg>
      <pc:sldChg chg="addSp modSp mod">
        <pc:chgData name="Nate Walton" userId="ff14fe11-44ba-4977-9cb8-de0cc460d383" providerId="ADAL" clId="{7EA064A0-934F-5DAD-9D0A-175A4F92D772}" dt="2026-08-28T15:33:22.397" v="193" actId="14100"/>
        <pc:sldMkLst>
          <pc:docMk/>
          <pc:sldMk cId="2443338324" sldId="323"/>
        </pc:sldMkLst>
        <pc:spChg chg="mod">
          <ac:chgData name="Nate Walton" userId="ff14fe11-44ba-4977-9cb8-de0cc460d383" providerId="ADAL" clId="{7EA064A0-934F-5DAD-9D0A-175A4F92D772}" dt="2026-08-28T15:33:15.396" v="192" actId="27636"/>
          <ac:spMkLst>
            <pc:docMk/>
            <pc:sldMk cId="2443338324" sldId="323"/>
            <ac:spMk id="4" creationId="{EE420601-BD4E-BD4D-93DA-A309C5B91B5A}"/>
          </ac:spMkLst>
        </pc:spChg>
        <pc:spChg chg="add mod">
          <ac:chgData name="Nate Walton" userId="ff14fe11-44ba-4977-9cb8-de0cc460d383" providerId="ADAL" clId="{7EA064A0-934F-5DAD-9D0A-175A4F92D772}" dt="2026-08-28T15:33:22.397" v="193" actId="14100"/>
          <ac:spMkLst>
            <pc:docMk/>
            <pc:sldMk cId="2443338324" sldId="323"/>
            <ac:spMk id="5" creationId="{31577A01-390A-3225-64FD-DE688C9AB2FB}"/>
          </ac:spMkLst>
        </pc:spChg>
        <pc:picChg chg="mod">
          <ac:chgData name="Nate Walton" userId="ff14fe11-44ba-4977-9cb8-de0cc460d383" providerId="ADAL" clId="{7EA064A0-934F-5DAD-9D0A-175A4F92D772}" dt="2026-08-27T19:36:16.742" v="99" actId="1037"/>
          <ac:picMkLst>
            <pc:docMk/>
            <pc:sldMk cId="2443338324" sldId="323"/>
            <ac:picMk id="7" creationId="{E37F21E8-C076-F9BD-8407-933C1CA43E35}"/>
          </ac:picMkLst>
        </pc:picChg>
      </pc:sldChg>
      <pc:sldChg chg="del">
        <pc:chgData name="Nate Walton" userId="ff14fe11-44ba-4977-9cb8-de0cc460d383" providerId="ADAL" clId="{7EA064A0-934F-5DAD-9D0A-175A4F92D772}" dt="2026-08-28T15:58:37.573" v="526" actId="2696"/>
        <pc:sldMkLst>
          <pc:docMk/>
          <pc:sldMk cId="1434878144" sldId="326"/>
        </pc:sldMkLst>
      </pc:sldChg>
      <pc:sldChg chg="modSp mod">
        <pc:chgData name="Nate Walton" userId="ff14fe11-44ba-4977-9cb8-de0cc460d383" providerId="ADAL" clId="{7EA064A0-934F-5DAD-9D0A-175A4F92D772}" dt="2026-08-28T15:31:27.854" v="175" actId="404"/>
        <pc:sldMkLst>
          <pc:docMk/>
          <pc:sldMk cId="606790770" sldId="328"/>
        </pc:sldMkLst>
        <pc:spChg chg="mod">
          <ac:chgData name="Nate Walton" userId="ff14fe11-44ba-4977-9cb8-de0cc460d383" providerId="ADAL" clId="{7EA064A0-934F-5DAD-9D0A-175A4F92D772}" dt="2026-08-28T15:31:27.854" v="175" actId="404"/>
          <ac:spMkLst>
            <pc:docMk/>
            <pc:sldMk cId="606790770" sldId="328"/>
            <ac:spMk id="4" creationId="{9139F577-8CD1-A731-5DEA-5CAB873CE488}"/>
          </ac:spMkLst>
        </pc:spChg>
      </pc:sldChg>
      <pc:sldChg chg="modSp mod">
        <pc:chgData name="Nate Walton" userId="ff14fe11-44ba-4977-9cb8-de0cc460d383" providerId="ADAL" clId="{7EA064A0-934F-5DAD-9D0A-175A4F92D772}" dt="2026-08-28T15:31:31.953" v="176" actId="404"/>
        <pc:sldMkLst>
          <pc:docMk/>
          <pc:sldMk cId="1405121612" sldId="329"/>
        </pc:sldMkLst>
        <pc:spChg chg="mod">
          <ac:chgData name="Nate Walton" userId="ff14fe11-44ba-4977-9cb8-de0cc460d383" providerId="ADAL" clId="{7EA064A0-934F-5DAD-9D0A-175A4F92D772}" dt="2026-08-28T15:31:31.953" v="176" actId="404"/>
          <ac:spMkLst>
            <pc:docMk/>
            <pc:sldMk cId="1405121612" sldId="329"/>
            <ac:spMk id="4" creationId="{74EDB658-D36E-F151-2297-F3E204FB98B9}"/>
          </ac:spMkLst>
        </pc:spChg>
      </pc:sldChg>
      <pc:sldChg chg="modSp mod">
        <pc:chgData name="Nate Walton" userId="ff14fe11-44ba-4977-9cb8-de0cc460d383" providerId="ADAL" clId="{7EA064A0-934F-5DAD-9D0A-175A4F92D772}" dt="2026-08-28T15:31:52.385" v="177" actId="404"/>
        <pc:sldMkLst>
          <pc:docMk/>
          <pc:sldMk cId="3687033928" sldId="330"/>
        </pc:sldMkLst>
        <pc:spChg chg="mod">
          <ac:chgData name="Nate Walton" userId="ff14fe11-44ba-4977-9cb8-de0cc460d383" providerId="ADAL" clId="{7EA064A0-934F-5DAD-9D0A-175A4F92D772}" dt="2026-08-28T15:31:52.385" v="177" actId="404"/>
          <ac:spMkLst>
            <pc:docMk/>
            <pc:sldMk cId="3687033928" sldId="330"/>
            <ac:spMk id="4" creationId="{DFC06AE2-688B-0A57-FBA4-D550E4B69E92}"/>
          </ac:spMkLst>
        </pc:spChg>
      </pc:sldChg>
      <pc:sldChg chg="modSp mod">
        <pc:chgData name="Nate Walton" userId="ff14fe11-44ba-4977-9cb8-de0cc460d383" providerId="ADAL" clId="{7EA064A0-934F-5DAD-9D0A-175A4F92D772}" dt="2026-08-28T15:31:59.432" v="178" actId="404"/>
        <pc:sldMkLst>
          <pc:docMk/>
          <pc:sldMk cId="1646800549" sldId="331"/>
        </pc:sldMkLst>
        <pc:spChg chg="mod">
          <ac:chgData name="Nate Walton" userId="ff14fe11-44ba-4977-9cb8-de0cc460d383" providerId="ADAL" clId="{7EA064A0-934F-5DAD-9D0A-175A4F92D772}" dt="2026-08-28T15:31:59.432" v="178" actId="404"/>
          <ac:spMkLst>
            <pc:docMk/>
            <pc:sldMk cId="1646800549" sldId="331"/>
            <ac:spMk id="2" creationId="{C2530480-734F-DBB2-B481-6DE80B9D67E4}"/>
          </ac:spMkLst>
        </pc:spChg>
        <pc:spChg chg="mod">
          <ac:chgData name="Nate Walton" userId="ff14fe11-44ba-4977-9cb8-de0cc460d383" providerId="ADAL" clId="{7EA064A0-934F-5DAD-9D0A-175A4F92D772}" dt="2026-08-28T15:31:59.432" v="178" actId="404"/>
          <ac:spMkLst>
            <pc:docMk/>
            <pc:sldMk cId="1646800549" sldId="331"/>
            <ac:spMk id="3" creationId="{492FF8D7-A2F4-7A92-AED0-53A2BBA074FF}"/>
          </ac:spMkLst>
        </pc:spChg>
        <pc:spChg chg="mod">
          <ac:chgData name="Nate Walton" userId="ff14fe11-44ba-4977-9cb8-de0cc460d383" providerId="ADAL" clId="{7EA064A0-934F-5DAD-9D0A-175A4F92D772}" dt="2026-08-28T15:31:59.432" v="178" actId="404"/>
          <ac:spMkLst>
            <pc:docMk/>
            <pc:sldMk cId="1646800549" sldId="331"/>
            <ac:spMk id="4" creationId="{67F9FB86-AD00-6013-3552-21B51E70745C}"/>
          </ac:spMkLst>
        </pc:spChg>
        <pc:spChg chg="mod">
          <ac:chgData name="Nate Walton" userId="ff14fe11-44ba-4977-9cb8-de0cc460d383" providerId="ADAL" clId="{7EA064A0-934F-5DAD-9D0A-175A4F92D772}" dt="2026-08-28T15:31:59.432" v="178" actId="404"/>
          <ac:spMkLst>
            <pc:docMk/>
            <pc:sldMk cId="1646800549" sldId="331"/>
            <ac:spMk id="5" creationId="{48F91F87-7FAF-985F-2DEF-F8CBFC7D0BED}"/>
          </ac:spMkLst>
        </pc:spChg>
      </pc:sldChg>
      <pc:sldChg chg="addSp delSp modSp del mod">
        <pc:chgData name="Nate Walton" userId="ff14fe11-44ba-4977-9cb8-de0cc460d383" providerId="ADAL" clId="{7EA064A0-934F-5DAD-9D0A-175A4F92D772}" dt="2026-08-28T15:52:50.137" v="333" actId="2696"/>
        <pc:sldMkLst>
          <pc:docMk/>
          <pc:sldMk cId="0" sldId="334"/>
        </pc:sldMkLst>
        <pc:spChg chg="mod">
          <ac:chgData name="Nate Walton" userId="ff14fe11-44ba-4977-9cb8-de0cc460d383" providerId="ADAL" clId="{7EA064A0-934F-5DAD-9D0A-175A4F92D772}" dt="2026-08-28T15:28:24.499" v="156" actId="255"/>
          <ac:spMkLst>
            <pc:docMk/>
            <pc:sldMk cId="0" sldId="334"/>
            <ac:spMk id="2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42:31.656" v="256" actId="1076"/>
          <ac:spMkLst>
            <pc:docMk/>
            <pc:sldMk cId="0" sldId="334"/>
            <ac:spMk id="3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43:11.667" v="263" actId="1076"/>
          <ac:spMkLst>
            <pc:docMk/>
            <pc:sldMk cId="0" sldId="334"/>
            <ac:spMk id="7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43:11.667" v="263" actId="1076"/>
          <ac:spMkLst>
            <pc:docMk/>
            <pc:sldMk cId="0" sldId="334"/>
            <ac:spMk id="8" creationId="{00000000-0000-0000-0000-000000000000}"/>
          </ac:spMkLst>
        </pc:spChg>
        <pc:picChg chg="del">
          <ac:chgData name="Nate Walton" userId="ff14fe11-44ba-4977-9cb8-de0cc460d383" providerId="ADAL" clId="{7EA064A0-934F-5DAD-9D0A-175A4F92D772}" dt="2026-08-28T15:42:36.363" v="257" actId="478"/>
          <ac:picMkLst>
            <pc:docMk/>
            <pc:sldMk cId="0" sldId="334"/>
            <ac:picMk id="5" creationId="{00000000-0000-0000-0000-000000000000}"/>
          </ac:picMkLst>
        </pc:picChg>
        <pc:picChg chg="add del mod">
          <ac:chgData name="Nate Walton" userId="ff14fe11-44ba-4977-9cb8-de0cc460d383" providerId="ADAL" clId="{7EA064A0-934F-5DAD-9D0A-175A4F92D772}" dt="2026-08-28T15:42:09.762" v="247" actId="931"/>
          <ac:picMkLst>
            <pc:docMk/>
            <pc:sldMk cId="0" sldId="334"/>
            <ac:picMk id="6" creationId="{90FCE7B6-DDA3-6CAF-EAAD-A36827441B97}"/>
          </ac:picMkLst>
        </pc:picChg>
        <pc:picChg chg="add mod">
          <ac:chgData name="Nate Walton" userId="ff14fe11-44ba-4977-9cb8-de0cc460d383" providerId="ADAL" clId="{7EA064A0-934F-5DAD-9D0A-175A4F92D772}" dt="2026-08-28T15:43:17.823" v="266" actId="1035"/>
          <ac:picMkLst>
            <pc:docMk/>
            <pc:sldMk cId="0" sldId="334"/>
            <ac:picMk id="10" creationId="{5057E59D-CDAB-46F4-48CF-E5741CDAFE85}"/>
          </ac:picMkLst>
        </pc:picChg>
      </pc:sldChg>
      <pc:sldChg chg="modSp add mod">
        <pc:chgData name="Nate Walton" userId="ff14fe11-44ba-4977-9cb8-de0cc460d383" providerId="ADAL" clId="{7EA064A0-934F-5DAD-9D0A-175A4F92D772}" dt="2026-08-28T15:57:24.273" v="387" actId="20577"/>
        <pc:sldMkLst>
          <pc:docMk/>
          <pc:sldMk cId="2597211148" sldId="2936"/>
        </pc:sldMkLst>
        <pc:spChg chg="mod">
          <ac:chgData name="Nate Walton" userId="ff14fe11-44ba-4977-9cb8-de0cc460d383" providerId="ADAL" clId="{7EA064A0-934F-5DAD-9D0A-175A4F92D772}" dt="2026-08-28T15:57:24.273" v="387" actId="20577"/>
          <ac:spMkLst>
            <pc:docMk/>
            <pc:sldMk cId="2597211148" sldId="2936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7:39.688" v="416" actId="20577"/>
        <pc:sldMkLst>
          <pc:docMk/>
          <pc:sldMk cId="3474946227" sldId="2937"/>
        </pc:sldMkLst>
        <pc:spChg chg="mod">
          <ac:chgData name="Nate Walton" userId="ff14fe11-44ba-4977-9cb8-de0cc460d383" providerId="ADAL" clId="{7EA064A0-934F-5DAD-9D0A-175A4F92D772}" dt="2026-08-28T15:57:39.688" v="416" actId="20577"/>
          <ac:spMkLst>
            <pc:docMk/>
            <pc:sldMk cId="3474946227" sldId="2937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7:56.309" v="453" actId="20577"/>
        <pc:sldMkLst>
          <pc:docMk/>
          <pc:sldMk cId="568144583" sldId="2938"/>
        </pc:sldMkLst>
        <pc:spChg chg="mod">
          <ac:chgData name="Nate Walton" userId="ff14fe11-44ba-4977-9cb8-de0cc460d383" providerId="ADAL" clId="{7EA064A0-934F-5DAD-9D0A-175A4F92D772}" dt="2026-08-28T15:57:56.309" v="453" actId="20577"/>
          <ac:spMkLst>
            <pc:docMk/>
            <pc:sldMk cId="568144583" sldId="2938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8:22.415" v="491" actId="20577"/>
        <pc:sldMkLst>
          <pc:docMk/>
          <pc:sldMk cId="979134596" sldId="2939"/>
        </pc:sldMkLst>
        <pc:spChg chg="mod">
          <ac:chgData name="Nate Walton" userId="ff14fe11-44ba-4977-9cb8-de0cc460d383" providerId="ADAL" clId="{7EA064A0-934F-5DAD-9D0A-175A4F92D772}" dt="2026-08-28T15:58:22.415" v="491" actId="20577"/>
          <ac:spMkLst>
            <pc:docMk/>
            <pc:sldMk cId="979134596" sldId="2939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8:35.527" v="525" actId="20577"/>
        <pc:sldMkLst>
          <pc:docMk/>
          <pc:sldMk cId="3249375698" sldId="2940"/>
        </pc:sldMkLst>
        <pc:spChg chg="mod">
          <ac:chgData name="Nate Walton" userId="ff14fe11-44ba-4977-9cb8-de0cc460d383" providerId="ADAL" clId="{7EA064A0-934F-5DAD-9D0A-175A4F92D772}" dt="2026-08-28T15:58:35.527" v="525" actId="20577"/>
          <ac:spMkLst>
            <pc:docMk/>
            <pc:sldMk cId="3249375698" sldId="2940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8:45.696" v="543" actId="20577"/>
        <pc:sldMkLst>
          <pc:docMk/>
          <pc:sldMk cId="16190445" sldId="2941"/>
        </pc:sldMkLst>
        <pc:spChg chg="mod">
          <ac:chgData name="Nate Walton" userId="ff14fe11-44ba-4977-9cb8-de0cc460d383" providerId="ADAL" clId="{7EA064A0-934F-5DAD-9D0A-175A4F92D772}" dt="2026-08-28T15:58:45.696" v="543" actId="20577"/>
          <ac:spMkLst>
            <pc:docMk/>
            <pc:sldMk cId="16190445" sldId="2941"/>
            <ac:spMk id="4" creationId="{4E6A7CB6-3691-FF4B-B300-AA852ABF633B}"/>
          </ac:spMkLst>
        </pc:spChg>
      </pc:sldChg>
      <pc:sldChg chg="modSp add mod">
        <pc:chgData name="Nate Walton" userId="ff14fe11-44ba-4977-9cb8-de0cc460d383" providerId="ADAL" clId="{7EA064A0-934F-5DAD-9D0A-175A4F92D772}" dt="2026-08-28T15:58:57.359" v="563" actId="20577"/>
        <pc:sldMkLst>
          <pc:docMk/>
          <pc:sldMk cId="2440245952" sldId="2942"/>
        </pc:sldMkLst>
        <pc:spChg chg="mod">
          <ac:chgData name="Nate Walton" userId="ff14fe11-44ba-4977-9cb8-de0cc460d383" providerId="ADAL" clId="{7EA064A0-934F-5DAD-9D0A-175A4F92D772}" dt="2026-08-28T15:58:57.359" v="563" actId="20577"/>
          <ac:spMkLst>
            <pc:docMk/>
            <pc:sldMk cId="2440245952" sldId="2942"/>
            <ac:spMk id="4" creationId="{4E6A7CB6-3691-FF4B-B300-AA852ABF633B}"/>
          </ac:spMkLst>
        </pc:spChg>
      </pc:sldChg>
      <pc:sldMasterChg chg="modSp mod modSldLayout">
        <pc:chgData name="Nate Walton" userId="ff14fe11-44ba-4977-9cb8-de0cc460d383" providerId="ADAL" clId="{7EA064A0-934F-5DAD-9D0A-175A4F92D772}" dt="2026-08-28T15:55:28.730" v="349" actId="2711"/>
        <pc:sldMasterMkLst>
          <pc:docMk/>
          <pc:sldMasterMk cId="2967072078" sldId="2147483660"/>
        </pc:sldMasterMkLst>
        <pc:spChg chg="mod">
          <ac:chgData name="Nate Walton" userId="ff14fe11-44ba-4977-9cb8-de0cc460d383" providerId="ADAL" clId="{7EA064A0-934F-5DAD-9D0A-175A4F92D772}" dt="2026-08-28T15:54:24.745" v="340" actId="2711"/>
          <ac:spMkLst>
            <pc:docMk/>
            <pc:sldMasterMk cId="2967072078" sldId="2147483660"/>
            <ac:spMk id="2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54:29.211" v="341" actId="2711"/>
          <ac:spMkLst>
            <pc:docMk/>
            <pc:sldMasterMk cId="2967072078" sldId="2147483660"/>
            <ac:spMk id="3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54:34.895" v="343" actId="2711"/>
          <ac:spMkLst>
            <pc:docMk/>
            <pc:sldMasterMk cId="2967072078" sldId="2147483660"/>
            <ac:spMk id="4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54:40.326" v="344" actId="2711"/>
          <ac:spMkLst>
            <pc:docMk/>
            <pc:sldMasterMk cId="2967072078" sldId="2147483660"/>
            <ac:spMk id="5" creationId="{00000000-0000-0000-0000-000000000000}"/>
          </ac:spMkLst>
        </pc:spChg>
        <pc:spChg chg="mod">
          <ac:chgData name="Nate Walton" userId="ff14fe11-44ba-4977-9cb8-de0cc460d383" providerId="ADAL" clId="{7EA064A0-934F-5DAD-9D0A-175A4F92D772}" dt="2026-08-28T15:54:45.233" v="345" actId="2711"/>
          <ac:spMkLst>
            <pc:docMk/>
            <pc:sldMasterMk cId="2967072078" sldId="2147483660"/>
            <ac:spMk id="6" creationId="{00000000-0000-0000-0000-000000000000}"/>
          </ac:spMkLst>
        </pc:spChg>
        <pc:sldLayoutChg chg="modSp mod">
          <pc:chgData name="Nate Walton" userId="ff14fe11-44ba-4977-9cb8-de0cc460d383" providerId="ADAL" clId="{7EA064A0-934F-5DAD-9D0A-175A4F92D772}" dt="2026-08-28T15:54:56.207" v="346" actId="2711"/>
          <pc:sldLayoutMkLst>
            <pc:docMk/>
            <pc:sldMasterMk cId="2967072078" sldId="2147483660"/>
            <pc:sldLayoutMk cId="3483396707" sldId="2147483661"/>
          </pc:sldLayoutMkLst>
          <pc:spChg chg="mod">
            <ac:chgData name="Nate Walton" userId="ff14fe11-44ba-4977-9cb8-de0cc460d383" providerId="ADAL" clId="{7EA064A0-934F-5DAD-9D0A-175A4F92D772}" dt="2026-08-28T15:54:56.207" v="346" actId="2711"/>
            <ac:spMkLst>
              <pc:docMk/>
              <pc:sldMasterMk cId="2967072078" sldId="2147483660"/>
              <pc:sldLayoutMk cId="3483396707" sldId="2147483661"/>
              <ac:spMk id="2" creationId="{00000000-0000-0000-0000-000000000000}"/>
            </ac:spMkLst>
          </pc:spChg>
        </pc:sldLayoutChg>
        <pc:sldLayoutChg chg="modSp mod">
          <pc:chgData name="Nate Walton" userId="ff14fe11-44ba-4977-9cb8-de0cc460d383" providerId="ADAL" clId="{7EA064A0-934F-5DAD-9D0A-175A4F92D772}" dt="2026-08-28T15:54:18.799" v="339" actId="2711"/>
          <pc:sldLayoutMkLst>
            <pc:docMk/>
            <pc:sldMasterMk cId="2967072078" sldId="2147483660"/>
            <pc:sldLayoutMk cId="542567893" sldId="2147483662"/>
          </pc:sldLayoutMkLst>
          <pc:spChg chg="mod">
            <ac:chgData name="Nate Walton" userId="ff14fe11-44ba-4977-9cb8-de0cc460d383" providerId="ADAL" clId="{7EA064A0-934F-5DAD-9D0A-175A4F92D772}" dt="2026-08-28T15:53:40.116" v="335" actId="2711"/>
            <ac:spMkLst>
              <pc:docMk/>
              <pc:sldMasterMk cId="2967072078" sldId="2147483660"/>
              <pc:sldLayoutMk cId="542567893" sldId="2147483662"/>
              <ac:spMk id="2" creationId="{00000000-0000-0000-0000-000000000000}"/>
            </ac:spMkLst>
          </pc:spChg>
          <pc:spChg chg="mod">
            <ac:chgData name="Nate Walton" userId="ff14fe11-44ba-4977-9cb8-de0cc460d383" providerId="ADAL" clId="{7EA064A0-934F-5DAD-9D0A-175A4F92D772}" dt="2026-08-28T15:53:47.441" v="336" actId="2711"/>
            <ac:spMkLst>
              <pc:docMk/>
              <pc:sldMasterMk cId="2967072078" sldId="2147483660"/>
              <pc:sldLayoutMk cId="542567893" sldId="2147483662"/>
              <ac:spMk id="3" creationId="{00000000-0000-0000-0000-000000000000}"/>
            </ac:spMkLst>
          </pc:spChg>
          <pc:spChg chg="mod">
            <ac:chgData name="Nate Walton" userId="ff14fe11-44ba-4977-9cb8-de0cc460d383" providerId="ADAL" clId="{7EA064A0-934F-5DAD-9D0A-175A4F92D772}" dt="2026-08-28T15:54:04.149" v="337" actId="2711"/>
            <ac:spMkLst>
              <pc:docMk/>
              <pc:sldMasterMk cId="2967072078" sldId="2147483660"/>
              <pc:sldLayoutMk cId="542567893" sldId="2147483662"/>
              <ac:spMk id="4" creationId="{00000000-0000-0000-0000-000000000000}"/>
            </ac:spMkLst>
          </pc:spChg>
          <pc:spChg chg="mod">
            <ac:chgData name="Nate Walton" userId="ff14fe11-44ba-4977-9cb8-de0cc460d383" providerId="ADAL" clId="{7EA064A0-934F-5DAD-9D0A-175A4F92D772}" dt="2026-08-28T15:54:11.321" v="338" actId="2711"/>
            <ac:spMkLst>
              <pc:docMk/>
              <pc:sldMasterMk cId="2967072078" sldId="2147483660"/>
              <pc:sldLayoutMk cId="542567893" sldId="2147483662"/>
              <ac:spMk id="5" creationId="{00000000-0000-0000-0000-000000000000}"/>
            </ac:spMkLst>
          </pc:spChg>
          <pc:spChg chg="mod">
            <ac:chgData name="Nate Walton" userId="ff14fe11-44ba-4977-9cb8-de0cc460d383" providerId="ADAL" clId="{7EA064A0-934F-5DAD-9D0A-175A4F92D772}" dt="2026-08-28T15:54:18.799" v="339" actId="2711"/>
            <ac:spMkLst>
              <pc:docMk/>
              <pc:sldMasterMk cId="2967072078" sldId="2147483660"/>
              <pc:sldLayoutMk cId="542567893" sldId="2147483662"/>
              <ac:spMk id="6" creationId="{00000000-0000-0000-0000-000000000000}"/>
            </ac:spMkLst>
          </pc:spChg>
        </pc:sldLayoutChg>
        <pc:sldLayoutChg chg="modSp mod">
          <pc:chgData name="Nate Walton" userId="ff14fe11-44ba-4977-9cb8-de0cc460d383" providerId="ADAL" clId="{7EA064A0-934F-5DAD-9D0A-175A4F92D772}" dt="2026-08-28T15:55:11.805" v="348" actId="2711"/>
          <pc:sldLayoutMkLst>
            <pc:docMk/>
            <pc:sldMasterMk cId="2967072078" sldId="2147483660"/>
            <pc:sldLayoutMk cId="4000951948" sldId="2147483672"/>
          </pc:sldLayoutMkLst>
          <pc:spChg chg="mod">
            <ac:chgData name="Nate Walton" userId="ff14fe11-44ba-4977-9cb8-de0cc460d383" providerId="ADAL" clId="{7EA064A0-934F-5DAD-9D0A-175A4F92D772}" dt="2026-08-28T15:55:06.414" v="347" actId="2711"/>
            <ac:spMkLst>
              <pc:docMk/>
              <pc:sldMasterMk cId="2967072078" sldId="2147483660"/>
              <pc:sldLayoutMk cId="4000951948" sldId="2147483672"/>
              <ac:spMk id="12" creationId="{00000000-0000-0000-0000-000000000000}"/>
            </ac:spMkLst>
          </pc:spChg>
          <pc:spChg chg="mod">
            <ac:chgData name="Nate Walton" userId="ff14fe11-44ba-4977-9cb8-de0cc460d383" providerId="ADAL" clId="{7EA064A0-934F-5DAD-9D0A-175A4F92D772}" dt="2026-08-28T15:55:11.805" v="348" actId="2711"/>
            <ac:spMkLst>
              <pc:docMk/>
              <pc:sldMasterMk cId="2967072078" sldId="2147483660"/>
              <pc:sldLayoutMk cId="4000951948" sldId="2147483672"/>
              <ac:spMk id="13" creationId="{00000000-0000-0000-0000-000000000000}"/>
            </ac:spMkLst>
          </pc:spChg>
        </pc:sldLayoutChg>
        <pc:sldLayoutChg chg="modSp mod">
          <pc:chgData name="Nate Walton" userId="ff14fe11-44ba-4977-9cb8-de0cc460d383" providerId="ADAL" clId="{7EA064A0-934F-5DAD-9D0A-175A4F92D772}" dt="2026-08-28T15:55:28.730" v="349" actId="2711"/>
          <pc:sldLayoutMkLst>
            <pc:docMk/>
            <pc:sldMasterMk cId="2967072078" sldId="2147483660"/>
            <pc:sldLayoutMk cId="1402119210" sldId="2147483673"/>
          </pc:sldLayoutMkLst>
          <pc:spChg chg="mod">
            <ac:chgData name="Nate Walton" userId="ff14fe11-44ba-4977-9cb8-de0cc460d383" providerId="ADAL" clId="{7EA064A0-934F-5DAD-9D0A-175A4F92D772}" dt="2026-08-28T15:55:28.730" v="349" actId="2711"/>
            <ac:spMkLst>
              <pc:docMk/>
              <pc:sldMasterMk cId="2967072078" sldId="2147483660"/>
              <pc:sldLayoutMk cId="1402119210" sldId="2147483673"/>
              <ac:spMk id="91" creationId="{00000000-0000-0000-0000-000000000000}"/>
            </ac:spMkLst>
          </pc:spChg>
        </pc:sldLayoutChg>
      </pc:sldMasterChg>
      <pc:sldMasterChg chg="del">
        <pc:chgData name="Nate Walton" userId="ff14fe11-44ba-4977-9cb8-de0cc460d383" providerId="ADAL" clId="{7EA064A0-934F-5DAD-9D0A-175A4F92D772}" dt="2026-08-28T15:52:50.153" v="334" actId="2696"/>
        <pc:sldMasterMkLst>
          <pc:docMk/>
          <pc:sldMasterMk cId="871917838" sldId="2147483685"/>
        </pc:sldMasterMkLst>
      </pc:sldMasterChg>
    </pc:docChg>
  </pc:docChgLst>
  <pc:docChgLst>
    <pc:chgData name="Nate Walton" userId="ff14fe11-44ba-4977-9cb8-de0cc460d383" providerId="ADAL" clId="{1FBB67C7-AEAA-5AF7-B6B0-18162919A93F}"/>
    <pc:docChg chg="undo custSel addSld delSld modSld sldOrd modMainMaster">
      <pc:chgData name="Nate Walton" userId="ff14fe11-44ba-4977-9cb8-de0cc460d383" providerId="ADAL" clId="{1FBB67C7-AEAA-5AF7-B6B0-18162919A93F}" dt="2026-08-28T14:44:36.550" v="7675" actId="20577"/>
      <pc:docMkLst>
        <pc:docMk/>
      </pc:docMkLst>
      <pc:sldChg chg="modSp mod">
        <pc:chgData name="Nate Walton" userId="ff14fe11-44ba-4977-9cb8-de0cc460d383" providerId="ADAL" clId="{1FBB67C7-AEAA-5AF7-B6B0-18162919A93F}" dt="2026-08-26T19:11:37.165" v="7173" actId="20577"/>
        <pc:sldMkLst>
          <pc:docMk/>
          <pc:sldMk cId="2525527202" sldId="279"/>
        </pc:sldMkLst>
        <pc:spChg chg="mod">
          <ac:chgData name="Nate Walton" userId="ff14fe11-44ba-4977-9cb8-de0cc460d383" providerId="ADAL" clId="{1FBB67C7-AEAA-5AF7-B6B0-18162919A93F}" dt="2026-08-26T19:11:37.165" v="7173" actId="20577"/>
          <ac:spMkLst>
            <pc:docMk/>
            <pc:sldMk cId="2525527202" sldId="279"/>
            <ac:spMk id="2" creationId="{31CE71E5-3D5B-64A8-69D2-B3C9CB3C3CE3}"/>
          </ac:spMkLst>
        </pc:spChg>
      </pc:sldChg>
      <pc:sldChg chg="modSp mod">
        <pc:chgData name="Nate Walton" userId="ff14fe11-44ba-4977-9cb8-de0cc460d383" providerId="ADAL" clId="{1FBB67C7-AEAA-5AF7-B6B0-18162919A93F}" dt="2026-08-26T19:11:43.369" v="7174" actId="20577"/>
        <pc:sldMkLst>
          <pc:docMk/>
          <pc:sldMk cId="2736965128" sldId="280"/>
        </pc:sldMkLst>
        <pc:spChg chg="mod">
          <ac:chgData name="Nate Walton" userId="ff14fe11-44ba-4977-9cb8-de0cc460d383" providerId="ADAL" clId="{1FBB67C7-AEAA-5AF7-B6B0-18162919A93F}" dt="2026-08-26T19:11:43.369" v="7174" actId="20577"/>
          <ac:spMkLst>
            <pc:docMk/>
            <pc:sldMk cId="2736965128" sldId="280"/>
            <ac:spMk id="2" creationId="{CB1C6F1A-D93A-E460-E983-0BD49EB4AFC2}"/>
          </ac:spMkLst>
        </pc:spChg>
      </pc:sldChg>
      <pc:sldChg chg="modSp mod">
        <pc:chgData name="Nate Walton" userId="ff14fe11-44ba-4977-9cb8-de0cc460d383" providerId="ADAL" clId="{1FBB67C7-AEAA-5AF7-B6B0-18162919A93F}" dt="2026-08-26T19:11:30.527" v="7172" actId="20577"/>
        <pc:sldMkLst>
          <pc:docMk/>
          <pc:sldMk cId="3308609437" sldId="281"/>
        </pc:sldMkLst>
        <pc:spChg chg="mod">
          <ac:chgData name="Nate Walton" userId="ff14fe11-44ba-4977-9cb8-de0cc460d383" providerId="ADAL" clId="{1FBB67C7-AEAA-5AF7-B6B0-18162919A93F}" dt="2026-08-26T19:11:30.527" v="7172" actId="20577"/>
          <ac:spMkLst>
            <pc:docMk/>
            <pc:sldMk cId="3308609437" sldId="281"/>
            <ac:spMk id="2" creationId="{AD69CFB6-C21B-349F-A409-3C73A509AB06}"/>
          </ac:spMkLst>
        </pc:spChg>
      </pc:sldChg>
      <pc:sldChg chg="modSp mod">
        <pc:chgData name="Nate Walton" userId="ff14fe11-44ba-4977-9cb8-de0cc460d383" providerId="ADAL" clId="{1FBB67C7-AEAA-5AF7-B6B0-18162919A93F}" dt="2026-08-26T19:11:48.748" v="7175" actId="20577"/>
        <pc:sldMkLst>
          <pc:docMk/>
          <pc:sldMk cId="895643355" sldId="283"/>
        </pc:sldMkLst>
        <pc:spChg chg="mod">
          <ac:chgData name="Nate Walton" userId="ff14fe11-44ba-4977-9cb8-de0cc460d383" providerId="ADAL" clId="{1FBB67C7-AEAA-5AF7-B6B0-18162919A93F}" dt="2026-08-26T19:11:48.748" v="7175" actId="20577"/>
          <ac:spMkLst>
            <pc:docMk/>
            <pc:sldMk cId="895643355" sldId="283"/>
            <ac:spMk id="2" creationId="{7264E165-A499-C04C-E9D6-89C32E4A70DF}"/>
          </ac:spMkLst>
        </pc:spChg>
      </pc:sldChg>
      <pc:sldChg chg="modSp mod">
        <pc:chgData name="Nate Walton" userId="ff14fe11-44ba-4977-9cb8-de0cc460d383" providerId="ADAL" clId="{1FBB67C7-AEAA-5AF7-B6B0-18162919A93F}" dt="2026-08-25T21:44:28.526" v="6299" actId="403"/>
        <pc:sldMkLst>
          <pc:docMk/>
          <pc:sldMk cId="1465339461" sldId="289"/>
        </pc:sldMkLst>
        <pc:spChg chg="mod">
          <ac:chgData name="Nate Walton" userId="ff14fe11-44ba-4977-9cb8-de0cc460d383" providerId="ADAL" clId="{1FBB67C7-AEAA-5AF7-B6B0-18162919A93F}" dt="2026-08-25T21:44:28.526" v="6299" actId="403"/>
          <ac:spMkLst>
            <pc:docMk/>
            <pc:sldMk cId="1465339461" sldId="289"/>
            <ac:spMk id="7" creationId="{23173A58-5C30-49DC-6759-E02200539AD2}"/>
          </ac:spMkLst>
        </pc:spChg>
      </pc:sldChg>
      <pc:sldChg chg="modSp mod">
        <pc:chgData name="Nate Walton" userId="ff14fe11-44ba-4977-9cb8-de0cc460d383" providerId="ADAL" clId="{1FBB67C7-AEAA-5AF7-B6B0-18162919A93F}" dt="2026-08-25T21:44:36.626" v="6302" actId="403"/>
        <pc:sldMkLst>
          <pc:docMk/>
          <pc:sldMk cId="3562652948" sldId="295"/>
        </pc:sldMkLst>
        <pc:spChg chg="mod">
          <ac:chgData name="Nate Walton" userId="ff14fe11-44ba-4977-9cb8-de0cc460d383" providerId="ADAL" clId="{1FBB67C7-AEAA-5AF7-B6B0-18162919A93F}" dt="2026-08-25T21:44:36.626" v="6302" actId="403"/>
          <ac:spMkLst>
            <pc:docMk/>
            <pc:sldMk cId="3562652948" sldId="295"/>
            <ac:spMk id="7" creationId="{C182A449-E188-7C0B-F3FD-01BA6BABFE7C}"/>
          </ac:spMkLst>
        </pc:spChg>
      </pc:sldChg>
      <pc:sldChg chg="addSp delSp modSp mod modClrScheme chgLayout">
        <pc:chgData name="Nate Walton" userId="ff14fe11-44ba-4977-9cb8-de0cc460d383" providerId="ADAL" clId="{1FBB67C7-AEAA-5AF7-B6B0-18162919A93F}" dt="2026-08-28T14:38:12.005" v="7478" actId="20577"/>
        <pc:sldMkLst>
          <pc:docMk/>
          <pc:sldMk cId="2525378539" sldId="306"/>
        </pc:sldMkLst>
        <pc:spChg chg="mod ord">
          <ac:chgData name="Nate Walton" userId="ff14fe11-44ba-4977-9cb8-de0cc460d383" providerId="ADAL" clId="{1FBB67C7-AEAA-5AF7-B6B0-18162919A93F}" dt="2026-08-26T20:10:30.816" v="7243" actId="700"/>
          <ac:spMkLst>
            <pc:docMk/>
            <pc:sldMk cId="2525378539" sldId="306"/>
            <ac:spMk id="2" creationId="{E69FBBDD-E2F3-813E-0FC4-F04A08461764}"/>
          </ac:spMkLst>
        </pc:spChg>
        <pc:spChg chg="add del mod ord">
          <ac:chgData name="Nate Walton" userId="ff14fe11-44ba-4977-9cb8-de0cc460d383" providerId="ADAL" clId="{1FBB67C7-AEAA-5AF7-B6B0-18162919A93F}" dt="2026-08-26T20:10:30.816" v="7243" actId="700"/>
          <ac:spMkLst>
            <pc:docMk/>
            <pc:sldMk cId="2525378539" sldId="306"/>
            <ac:spMk id="3" creationId="{DBB8A0FB-63A3-35D1-8A3D-7EE2DE989862}"/>
          </ac:spMkLst>
        </pc:spChg>
        <pc:spChg chg="add del">
          <ac:chgData name="Nate Walton" userId="ff14fe11-44ba-4977-9cb8-de0cc460d383" providerId="ADAL" clId="{1FBB67C7-AEAA-5AF7-B6B0-18162919A93F}" dt="2026-08-26T20:10:31.917" v="7245" actId="478"/>
          <ac:spMkLst>
            <pc:docMk/>
            <pc:sldMk cId="2525378539" sldId="306"/>
            <ac:spMk id="4" creationId="{3B81C466-7DE2-6473-6347-C1105C36F494}"/>
          </ac:spMkLst>
        </pc:spChg>
        <pc:spChg chg="add del mod">
          <ac:chgData name="Nate Walton" userId="ff14fe11-44ba-4977-9cb8-de0cc460d383" providerId="ADAL" clId="{1FBB67C7-AEAA-5AF7-B6B0-18162919A93F}" dt="2026-08-28T14:38:12.005" v="7478" actId="20577"/>
          <ac:spMkLst>
            <pc:docMk/>
            <pc:sldMk cId="2525378539" sldId="306"/>
            <ac:spMk id="5" creationId="{592ECB1E-1CBD-65E1-10D7-84801A737D9C}"/>
          </ac:spMkLst>
        </pc:spChg>
        <pc:spChg chg="mod ord">
          <ac:chgData name="Nate Walton" userId="ff14fe11-44ba-4977-9cb8-de0cc460d383" providerId="ADAL" clId="{1FBB67C7-AEAA-5AF7-B6B0-18162919A93F}" dt="2026-08-26T20:10:30.816" v="7243" actId="700"/>
          <ac:spMkLst>
            <pc:docMk/>
            <pc:sldMk cId="2525378539" sldId="306"/>
            <ac:spMk id="6" creationId="{0CE7D3B9-3EF0-04E9-35E1-457C10CE85BB}"/>
          </ac:spMkLst>
        </pc:spChg>
        <pc:spChg chg="mod ord">
          <ac:chgData name="Nate Walton" userId="ff14fe11-44ba-4977-9cb8-de0cc460d383" providerId="ADAL" clId="{1FBB67C7-AEAA-5AF7-B6B0-18162919A93F}" dt="2026-08-26T20:10:30.816" v="7243" actId="700"/>
          <ac:spMkLst>
            <pc:docMk/>
            <pc:sldMk cId="2525378539" sldId="306"/>
            <ac:spMk id="7" creationId="{C8585983-2314-B7F1-292E-9B766221BF1E}"/>
          </ac:spMkLst>
        </pc:spChg>
      </pc:sldChg>
      <pc:sldChg chg="modSp mod">
        <pc:chgData name="Nate Walton" userId="ff14fe11-44ba-4977-9cb8-de0cc460d383" providerId="ADAL" clId="{1FBB67C7-AEAA-5AF7-B6B0-18162919A93F}" dt="2026-08-25T21:44:16.882" v="6296" actId="403"/>
        <pc:sldMkLst>
          <pc:docMk/>
          <pc:sldMk cId="1151540045" sldId="307"/>
        </pc:sldMkLst>
        <pc:spChg chg="mod">
          <ac:chgData name="Nate Walton" userId="ff14fe11-44ba-4977-9cb8-de0cc460d383" providerId="ADAL" clId="{1FBB67C7-AEAA-5AF7-B6B0-18162919A93F}" dt="2026-08-25T21:44:16.882" v="6296" actId="403"/>
          <ac:spMkLst>
            <pc:docMk/>
            <pc:sldMk cId="1151540045" sldId="307"/>
            <ac:spMk id="7" creationId="{55F39BC4-03A2-EEAF-5DB8-D344862BD54D}"/>
          </ac:spMkLst>
        </pc:spChg>
      </pc:sldChg>
      <pc:sldChg chg="modSp add mod ord modNotesTx">
        <pc:chgData name="Nate Walton" userId="ff14fe11-44ba-4977-9cb8-de0cc460d383" providerId="ADAL" clId="{1FBB67C7-AEAA-5AF7-B6B0-18162919A93F}" dt="2026-08-25T20:24:18.023" v="5618" actId="20577"/>
        <pc:sldMkLst>
          <pc:docMk/>
          <pc:sldMk cId="3684752177" sldId="315"/>
        </pc:sldMkLst>
        <pc:spChg chg="mod">
          <ac:chgData name="Nate Walton" userId="ff14fe11-44ba-4977-9cb8-de0cc460d383" providerId="ADAL" clId="{1FBB67C7-AEAA-5AF7-B6B0-18162919A93F}" dt="2026-08-25T20:24:18.023" v="5618" actId="20577"/>
          <ac:spMkLst>
            <pc:docMk/>
            <pc:sldMk cId="3684752177" sldId="315"/>
            <ac:spMk id="3" creationId="{3956E171-D298-D533-18D5-7688EFF31348}"/>
          </ac:spMkLst>
        </pc:spChg>
        <pc:spChg chg="mod">
          <ac:chgData name="Nate Walton" userId="ff14fe11-44ba-4977-9cb8-de0cc460d383" providerId="ADAL" clId="{1FBB67C7-AEAA-5AF7-B6B0-18162919A93F}" dt="2026-08-25T20:24:07.020" v="5599" actId="20577"/>
          <ac:spMkLst>
            <pc:docMk/>
            <pc:sldMk cId="3684752177" sldId="315"/>
            <ac:spMk id="5" creationId="{052421A6-354D-0F51-CBF8-01B58E03D4F2}"/>
          </ac:spMkLst>
        </pc:spChg>
      </pc:sldChg>
      <pc:sldChg chg="modSp add del mod ord">
        <pc:chgData name="Nate Walton" userId="ff14fe11-44ba-4977-9cb8-de0cc460d383" providerId="ADAL" clId="{1FBB67C7-AEAA-5AF7-B6B0-18162919A93F}" dt="2026-08-26T20:09:00.218" v="7206" actId="1035"/>
        <pc:sldMkLst>
          <pc:docMk/>
          <pc:sldMk cId="0" sldId="325"/>
        </pc:sldMkLst>
        <pc:spChg chg="mod">
          <ac:chgData name="Nate Walton" userId="ff14fe11-44ba-4977-9cb8-de0cc460d383" providerId="ADAL" clId="{1FBB67C7-AEAA-5AF7-B6B0-18162919A93F}" dt="2026-08-26T20:08:09.556" v="7201" actId="948"/>
          <ac:spMkLst>
            <pc:docMk/>
            <pc:sldMk cId="0" sldId="325"/>
            <ac:spMk id="3" creationId="{00000000-0000-0000-0000-000000000000}"/>
          </ac:spMkLst>
        </pc:spChg>
        <pc:spChg chg="mod">
          <ac:chgData name="Nate Walton" userId="ff14fe11-44ba-4977-9cb8-de0cc460d383" providerId="ADAL" clId="{1FBB67C7-AEAA-5AF7-B6B0-18162919A93F}" dt="2026-08-26T20:07:41.767" v="7189" actId="1035"/>
          <ac:spMkLst>
            <pc:docMk/>
            <pc:sldMk cId="0" sldId="325"/>
            <ac:spMk id="4" creationId="{00000000-0000-0000-0000-000000000000}"/>
          </ac:spMkLst>
        </pc:spChg>
        <pc:spChg chg="mod">
          <ac:chgData name="Nate Walton" userId="ff14fe11-44ba-4977-9cb8-de0cc460d383" providerId="ADAL" clId="{1FBB67C7-AEAA-5AF7-B6B0-18162919A93F}" dt="2026-08-26T20:09:00.218" v="7206" actId="1035"/>
          <ac:spMkLst>
            <pc:docMk/>
            <pc:sldMk cId="0" sldId="325"/>
            <ac:spMk id="5" creationId="{00000000-0000-0000-0000-000000000000}"/>
          </ac:spMkLst>
        </pc:spChg>
      </pc:sldChg>
      <pc:sldChg chg="modSp add mod">
        <pc:chgData name="Nate Walton" userId="ff14fe11-44ba-4977-9cb8-de0cc460d383" providerId="ADAL" clId="{1FBB67C7-AEAA-5AF7-B6B0-18162919A93F}" dt="2026-08-26T19:11:58.188" v="7180" actId="20577"/>
        <pc:sldMkLst>
          <pc:docMk/>
          <pc:sldMk cId="1434878144" sldId="326"/>
        </pc:sldMkLst>
        <pc:spChg chg="mod">
          <ac:chgData name="Nate Walton" userId="ff14fe11-44ba-4977-9cb8-de0cc460d383" providerId="ADAL" clId="{1FBB67C7-AEAA-5AF7-B6B0-18162919A93F}" dt="2026-08-26T19:11:58.188" v="7180" actId="20577"/>
          <ac:spMkLst>
            <pc:docMk/>
            <pc:sldMk cId="1434878144" sldId="326"/>
            <ac:spMk id="2" creationId="{D770D784-7920-72E1-88BB-1D55E04BC7C0}"/>
          </ac:spMkLst>
        </pc:spChg>
      </pc:sldChg>
      <pc:sldChg chg="modSp add mod">
        <pc:chgData name="Nate Walton" userId="ff14fe11-44ba-4977-9cb8-de0cc460d383" providerId="ADAL" clId="{1FBB67C7-AEAA-5AF7-B6B0-18162919A93F}" dt="2026-08-25T21:40:49.686" v="6211" actId="20577"/>
        <pc:sldMkLst>
          <pc:docMk/>
          <pc:sldMk cId="606790770" sldId="328"/>
        </pc:sldMkLst>
        <pc:spChg chg="mod">
          <ac:chgData name="Nate Walton" userId="ff14fe11-44ba-4977-9cb8-de0cc460d383" providerId="ADAL" clId="{1FBB67C7-AEAA-5AF7-B6B0-18162919A93F}" dt="2026-08-25T21:40:49.686" v="6211" actId="20577"/>
          <ac:spMkLst>
            <pc:docMk/>
            <pc:sldMk cId="606790770" sldId="328"/>
            <ac:spMk id="3" creationId="{3A4182E0-3592-B60C-4D29-2353899AF62B}"/>
          </ac:spMkLst>
        </pc:spChg>
        <pc:spChg chg="mod">
          <ac:chgData name="Nate Walton" userId="ff14fe11-44ba-4977-9cb8-de0cc460d383" providerId="ADAL" clId="{1FBB67C7-AEAA-5AF7-B6B0-18162919A93F}" dt="2026-08-25T21:36:42.369" v="5962" actId="20577"/>
          <ac:spMkLst>
            <pc:docMk/>
            <pc:sldMk cId="606790770" sldId="328"/>
            <ac:spMk id="4" creationId="{9139F577-8CD1-A731-5DEA-5CAB873CE488}"/>
          </ac:spMkLst>
        </pc:spChg>
      </pc:sldChg>
      <pc:sldChg chg="modSp add mod">
        <pc:chgData name="Nate Walton" userId="ff14fe11-44ba-4977-9cb8-de0cc460d383" providerId="ADAL" clId="{1FBB67C7-AEAA-5AF7-B6B0-18162919A93F}" dt="2026-08-25T21:41:00.137" v="6228" actId="20577"/>
        <pc:sldMkLst>
          <pc:docMk/>
          <pc:sldMk cId="1405121612" sldId="329"/>
        </pc:sldMkLst>
        <pc:spChg chg="mod">
          <ac:chgData name="Nate Walton" userId="ff14fe11-44ba-4977-9cb8-de0cc460d383" providerId="ADAL" clId="{1FBB67C7-AEAA-5AF7-B6B0-18162919A93F}" dt="2026-08-25T21:41:00.137" v="6228" actId="20577"/>
          <ac:spMkLst>
            <pc:docMk/>
            <pc:sldMk cId="1405121612" sldId="329"/>
            <ac:spMk id="3" creationId="{4EF52130-E278-9EC4-C72F-CB7B71227340}"/>
          </ac:spMkLst>
        </pc:spChg>
        <pc:spChg chg="mod">
          <ac:chgData name="Nate Walton" userId="ff14fe11-44ba-4977-9cb8-de0cc460d383" providerId="ADAL" clId="{1FBB67C7-AEAA-5AF7-B6B0-18162919A93F}" dt="2026-08-25T21:39:56.283" v="6132" actId="20577"/>
          <ac:spMkLst>
            <pc:docMk/>
            <pc:sldMk cId="1405121612" sldId="329"/>
            <ac:spMk id="4" creationId="{74EDB658-D36E-F151-2297-F3E204FB98B9}"/>
          </ac:spMkLst>
        </pc:spChg>
      </pc:sldChg>
      <pc:sldChg chg="addSp delSp modSp add mod">
        <pc:chgData name="Nate Walton" userId="ff14fe11-44ba-4977-9cb8-de0cc460d383" providerId="ADAL" clId="{1FBB67C7-AEAA-5AF7-B6B0-18162919A93F}" dt="2026-08-28T14:44:36.550" v="7675" actId="20577"/>
        <pc:sldMkLst>
          <pc:docMk/>
          <pc:sldMk cId="3687033928" sldId="330"/>
        </pc:sldMkLst>
        <pc:spChg chg="mod">
          <ac:chgData name="Nate Walton" userId="ff14fe11-44ba-4977-9cb8-de0cc460d383" providerId="ADAL" clId="{1FBB67C7-AEAA-5AF7-B6B0-18162919A93F}" dt="2026-08-25T21:41:48.467" v="6253" actId="20577"/>
          <ac:spMkLst>
            <pc:docMk/>
            <pc:sldMk cId="3687033928" sldId="330"/>
            <ac:spMk id="3" creationId="{3DB7A999-D6F6-9622-902D-6BA153CCF41C}"/>
          </ac:spMkLst>
        </pc:spChg>
        <pc:spChg chg="mod">
          <ac:chgData name="Nate Walton" userId="ff14fe11-44ba-4977-9cb8-de0cc460d383" providerId="ADAL" clId="{1FBB67C7-AEAA-5AF7-B6B0-18162919A93F}" dt="2026-08-28T14:44:36.550" v="7675" actId="20577"/>
          <ac:spMkLst>
            <pc:docMk/>
            <pc:sldMk cId="3687033928" sldId="330"/>
            <ac:spMk id="4" creationId="{DFC06AE2-688B-0A57-FBA4-D550E4B69E92}"/>
          </ac:spMkLst>
        </pc:spChg>
        <pc:spChg chg="mod">
          <ac:chgData name="Nate Walton" userId="ff14fe11-44ba-4977-9cb8-de0cc460d383" providerId="ADAL" clId="{1FBB67C7-AEAA-5AF7-B6B0-18162919A93F}" dt="2026-08-25T21:44:44.940" v="6305" actId="403"/>
          <ac:spMkLst>
            <pc:docMk/>
            <pc:sldMk cId="3687033928" sldId="330"/>
            <ac:spMk id="7" creationId="{21A52E86-B9C7-33D2-872C-BFFCBE8E014E}"/>
          </ac:spMkLst>
        </pc:spChg>
        <pc:picChg chg="add mod">
          <ac:chgData name="Nate Walton" userId="ff14fe11-44ba-4977-9cb8-de0cc460d383" providerId="ADAL" clId="{1FBB67C7-AEAA-5AF7-B6B0-18162919A93F}" dt="2026-08-25T21:43:54.630" v="6293" actId="1076"/>
          <ac:picMkLst>
            <pc:docMk/>
            <pc:sldMk cId="3687033928" sldId="330"/>
            <ac:picMk id="8" creationId="{E8F3ABE8-F0B0-BABC-0814-ED9858F79694}"/>
          </ac:picMkLst>
        </pc:picChg>
      </pc:sldChg>
      <pc:sldChg chg="modSp add mod">
        <pc:chgData name="Nate Walton" userId="ff14fe11-44ba-4977-9cb8-de0cc460d383" providerId="ADAL" clId="{1FBB67C7-AEAA-5AF7-B6B0-18162919A93F}" dt="2026-08-25T22:39:53.468" v="7001" actId="20577"/>
        <pc:sldMkLst>
          <pc:docMk/>
          <pc:sldMk cId="1646800549" sldId="331"/>
        </pc:sldMkLst>
        <pc:spChg chg="mod">
          <ac:chgData name="Nate Walton" userId="ff14fe11-44ba-4977-9cb8-de0cc460d383" providerId="ADAL" clId="{1FBB67C7-AEAA-5AF7-B6B0-18162919A93F}" dt="2026-08-25T22:39:53.468" v="7001" actId="20577"/>
          <ac:spMkLst>
            <pc:docMk/>
            <pc:sldMk cId="1646800549" sldId="331"/>
            <ac:spMk id="3" creationId="{492FF8D7-A2F4-7A92-AED0-53A2BBA074FF}"/>
          </ac:spMkLst>
        </pc:spChg>
        <pc:spChg chg="mod">
          <ac:chgData name="Nate Walton" userId="ff14fe11-44ba-4977-9cb8-de0cc460d383" providerId="ADAL" clId="{1FBB67C7-AEAA-5AF7-B6B0-18162919A93F}" dt="2026-08-25T22:15:27.742" v="6678" actId="20577"/>
          <ac:spMkLst>
            <pc:docMk/>
            <pc:sldMk cId="1646800549" sldId="331"/>
            <ac:spMk id="5" creationId="{48F91F87-7FAF-985F-2DEF-F8CBFC7D0BED}"/>
          </ac:spMkLst>
        </pc:spChg>
        <pc:spChg chg="mod">
          <ac:chgData name="Nate Walton" userId="ff14fe11-44ba-4977-9cb8-de0cc460d383" providerId="ADAL" clId="{1FBB67C7-AEAA-5AF7-B6B0-18162919A93F}" dt="2026-08-25T21:45:09.319" v="6319" actId="20577"/>
          <ac:spMkLst>
            <pc:docMk/>
            <pc:sldMk cId="1646800549" sldId="331"/>
            <ac:spMk id="6" creationId="{574433AF-4CE0-2957-1497-37DE94EA43AC}"/>
          </ac:spMkLst>
        </pc:spChg>
        <pc:spChg chg="mod">
          <ac:chgData name="Nate Walton" userId="ff14fe11-44ba-4977-9cb8-de0cc460d383" providerId="ADAL" clId="{1FBB67C7-AEAA-5AF7-B6B0-18162919A93F}" dt="2026-08-25T21:45:17.115" v="6342" actId="20577"/>
          <ac:spMkLst>
            <pc:docMk/>
            <pc:sldMk cId="1646800549" sldId="331"/>
            <ac:spMk id="7" creationId="{EE79153A-BAA8-2B11-443D-B946340954A3}"/>
          </ac:spMkLst>
        </pc:spChg>
      </pc:sldChg>
      <pc:sldChg chg="addSp modSp new mod">
        <pc:chgData name="Nate Walton" userId="ff14fe11-44ba-4977-9cb8-de0cc460d383" providerId="ADAL" clId="{1FBB67C7-AEAA-5AF7-B6B0-18162919A93F}" dt="2026-08-25T22:10:29.451" v="6424" actId="14100"/>
        <pc:sldMkLst>
          <pc:docMk/>
          <pc:sldMk cId="3361290048" sldId="332"/>
        </pc:sldMkLst>
        <pc:picChg chg="add mod">
          <ac:chgData name="Nate Walton" userId="ff14fe11-44ba-4977-9cb8-de0cc460d383" providerId="ADAL" clId="{1FBB67C7-AEAA-5AF7-B6B0-18162919A93F}" dt="2026-08-25T22:10:29.451" v="6424" actId="14100"/>
          <ac:picMkLst>
            <pc:docMk/>
            <pc:sldMk cId="3361290048" sldId="332"/>
            <ac:picMk id="3" creationId="{A113041B-8CB6-A9D7-E257-EE44D253B682}"/>
          </ac:picMkLst>
        </pc:picChg>
      </pc:sldChg>
      <pc:sldChg chg="addSp delSp modSp add mod ord modClrScheme chgLayout modNotesTx">
        <pc:chgData name="Nate Walton" userId="ff14fe11-44ba-4977-9cb8-de0cc460d383" providerId="ADAL" clId="{1FBB67C7-AEAA-5AF7-B6B0-18162919A93F}" dt="2026-08-25T22:26:16.241" v="6976" actId="20577"/>
        <pc:sldMkLst>
          <pc:docMk/>
          <pc:sldMk cId="1568415858" sldId="333"/>
        </pc:sldMkLst>
        <pc:spChg chg="mod ord">
          <ac:chgData name="Nate Walton" userId="ff14fe11-44ba-4977-9cb8-de0cc460d383" providerId="ADAL" clId="{1FBB67C7-AEAA-5AF7-B6B0-18162919A93F}" dt="2026-08-25T22:23:07.073" v="6975" actId="20577"/>
          <ac:spMkLst>
            <pc:docMk/>
            <pc:sldMk cId="1568415858" sldId="333"/>
            <ac:spMk id="3" creationId="{E9160082-83C3-1A27-20CD-38DA3E0D2924}"/>
          </ac:spMkLst>
        </pc:spChg>
        <pc:spChg chg="mod ord">
          <ac:chgData name="Nate Walton" userId="ff14fe11-44ba-4977-9cb8-de0cc460d383" providerId="ADAL" clId="{1FBB67C7-AEAA-5AF7-B6B0-18162919A93F}" dt="2026-08-25T22:22:16.472" v="6870" actId="27636"/>
          <ac:spMkLst>
            <pc:docMk/>
            <pc:sldMk cId="1568415858" sldId="333"/>
            <ac:spMk id="6" creationId="{7869AD78-37DC-8C53-3716-C60FA948F367}"/>
          </ac:spMkLst>
        </pc:spChg>
        <pc:spChg chg="add mod ord">
          <ac:chgData name="Nate Walton" userId="ff14fe11-44ba-4977-9cb8-de0cc460d383" providerId="ADAL" clId="{1FBB67C7-AEAA-5AF7-B6B0-18162919A93F}" dt="2026-08-25T22:22:28.428" v="6872" actId="27636"/>
          <ac:spMkLst>
            <pc:docMk/>
            <pc:sldMk cId="1568415858" sldId="333"/>
            <ac:spMk id="10" creationId="{53E55048-7882-D232-816B-4BD37D72230C}"/>
          </ac:spMkLst>
        </pc:spChg>
      </pc:sldChg>
      <pc:sldChg chg="addSp delSp modSp add mod ord modClrScheme chgLayout">
        <pc:chgData name="Nate Walton" userId="ff14fe11-44ba-4977-9cb8-de0cc460d383" providerId="ADAL" clId="{1FBB67C7-AEAA-5AF7-B6B0-18162919A93F}" dt="2026-08-26T20:12:45.114" v="7410" actId="20578"/>
        <pc:sldMkLst>
          <pc:docMk/>
          <pc:sldMk cId="3900660248" sldId="335"/>
        </pc:sldMkLst>
        <pc:spChg chg="mod ord">
          <ac:chgData name="Nate Walton" userId="ff14fe11-44ba-4977-9cb8-de0cc460d383" providerId="ADAL" clId="{1FBB67C7-AEAA-5AF7-B6B0-18162919A93F}" dt="2026-08-26T20:12:22.052" v="7409" actId="20577"/>
          <ac:spMkLst>
            <pc:docMk/>
            <pc:sldMk cId="3900660248" sldId="335"/>
            <ac:spMk id="2" creationId="{9CF572F2-9693-1CC9-8B15-2C958393D792}"/>
          </ac:spMkLst>
        </pc:spChg>
        <pc:spChg chg="mod ord">
          <ac:chgData name="Nate Walton" userId="ff14fe11-44ba-4977-9cb8-de0cc460d383" providerId="ADAL" clId="{1FBB67C7-AEAA-5AF7-B6B0-18162919A93F}" dt="2026-08-26T20:11:24.771" v="7261" actId="700"/>
          <ac:spMkLst>
            <pc:docMk/>
            <pc:sldMk cId="3900660248" sldId="335"/>
            <ac:spMk id="6" creationId="{E83315C0-EA2E-3073-1A49-D6AD67597FA7}"/>
          </ac:spMkLst>
        </pc:spChg>
        <pc:spChg chg="mod ord">
          <ac:chgData name="Nate Walton" userId="ff14fe11-44ba-4977-9cb8-de0cc460d383" providerId="ADAL" clId="{1FBB67C7-AEAA-5AF7-B6B0-18162919A93F}" dt="2026-08-26T20:11:24.771" v="7261" actId="700"/>
          <ac:spMkLst>
            <pc:docMk/>
            <pc:sldMk cId="3900660248" sldId="335"/>
            <ac:spMk id="7" creationId="{517C6054-FDEE-5E50-F213-991B9B4DEE00}"/>
          </ac:spMkLst>
        </pc:spChg>
      </pc:sldChg>
      <pc:sldMasterChg chg="modSldLayout">
        <pc:chgData name="Nate Walton" userId="ff14fe11-44ba-4977-9cb8-de0cc460d383" providerId="ADAL" clId="{1FBB67C7-AEAA-5AF7-B6B0-18162919A93F}" dt="2026-08-26T19:10:51.420" v="7171"/>
        <pc:sldMasterMkLst>
          <pc:docMk/>
          <pc:sldMasterMk cId="2967072078" sldId="2147483660"/>
        </pc:sldMasterMkLst>
        <pc:sldLayoutChg chg="addSp modSp mod setBg">
          <pc:chgData name="Nate Walton" userId="ff14fe11-44ba-4977-9cb8-de0cc460d383" providerId="ADAL" clId="{1FBB67C7-AEAA-5AF7-B6B0-18162919A93F}" dt="2026-08-26T19:10:51.420" v="7171"/>
          <pc:sldLayoutMkLst>
            <pc:docMk/>
            <pc:sldMasterMk cId="2967072078" sldId="2147483660"/>
            <pc:sldLayoutMk cId="1402119210" sldId="2147483673"/>
          </pc:sldLayoutMkLst>
          <pc:picChg chg="add mod">
            <ac:chgData name="Nate Walton" userId="ff14fe11-44ba-4977-9cb8-de0cc460d383" providerId="ADAL" clId="{1FBB67C7-AEAA-5AF7-B6B0-18162919A93F}" dt="2026-08-26T19:10:40.398" v="7170" actId="14100"/>
            <ac:picMkLst>
              <pc:docMk/>
              <pc:sldMasterMk cId="2967072078" sldId="2147483660"/>
              <pc:sldLayoutMk cId="1402119210" sldId="2147483673"/>
              <ac:picMk id="2" creationId="{8B599E20-B4F0-4EDB-C688-9D65C3E89B09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F7C12-BD1A-4DA8-947B-F40DEDD8B219}" type="datetimeFigureOut"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DA6F3-DC2C-4ACD-A43A-1A7147F05F0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26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these feel convenient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 setup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Everyone already knows how to use them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Feels flexible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 of these are ‘bad.’ They just don’t age well once volume goes up or more than one person is involved.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0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CD3A1-CF69-B5B7-B231-F210FAAB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828BD-4174-9EC5-E5D4-C5264E56C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93102-24FB-EAF2-004B-320C53BC3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quality breaks down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44289-653E-BAF6-91A5-6C429C1FD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6E409-3864-DBD8-F8B7-12E79EEFF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1B76F-8C0B-35B4-944C-6778743FC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D04B8-C11B-E743-E823-93C3AB27E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2B9D2-AB64-1ADF-AFF9-E6F85480E7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always ask follow‑up questions or want to better track routine task requests, use a Form.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7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FCFEF-8EF7-06A9-21BD-453F950A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FBA145-7D99-0187-C4B9-B98CC2DB9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4CA21-905E-4AE2-163B-3A15C3BFED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“What’s the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Form I need to speed things up?”</a:t>
            </a: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CE4C1-9AE6-0C98-F328-04A56016F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64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2598-86CD-70CE-D8C6-C7E81BB58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00FD91-D944-21BF-E193-5AFE82A0A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897B5E-F346-BCAC-126F-A245D95A5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always ask follow‑up questions or want to better track routine task requests, use a Form.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11142-DB92-1B63-FAE6-9A99FC1E2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74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3AFD-481A-CBB4-5EC5-81B2E83B2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1701B-2FB5-401A-8CFE-52ED5DF35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4BEAA-5834-F4DE-F805-1B8F2C109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2E6F2-7B2B-3A9D-355B-38DB53B44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95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82070-11A4-4A87-4BBE-E8A91DDEA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7D3E9F-1452-A205-AE4B-74914B211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509EF7-3377-166F-7F49-82D13C547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Accountability breaks down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8B94A-0857-AE66-35C8-E15335330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1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72F5E-26F8-E0BC-BDCC-861B8932C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34DCB9-8A33-11A4-55B2-A396D609A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2C340-CE13-DEDF-DF2A-B0E715A57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67222-38A1-8DD1-8CF3-E8CC69CB8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81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order or proof matters, use Acrobat Sign.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59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979F3-FD4E-5B66-8DF7-2AD79A170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B97EA-EAFB-EB03-66B2-8605A0139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E704D-7031-B65B-8782-03DFC2ACD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CFD48-77D0-EC81-2EC2-B83857B5F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77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CBCBD-6EAF-7CDF-4718-69460630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6A9AF5-5D97-7200-2161-B2DE33936E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2A9BD-A748-1B9D-A8AF-94E5E178F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58818-F713-7A21-49C6-FEEE4BB26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67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35124-9ADD-511E-ADD4-5EDF755B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4F2D9-96B8-16ED-0F93-B69D20219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F6F5E-DB4B-BAD4-574C-1ED5692B6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and consistency break down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F9C0C-1868-00F7-FFF8-58CCA8177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65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DDA6E-8471-AE33-03A0-531D18AA9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B57332-BD06-7B8E-FCCE-71204899E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8BB67-F514-1045-AE18-38E8E3C45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BC603-C70E-DBD1-4097-F8289911C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45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“If you find yourself typing ‘Here are three times that might work…’, Bookings may be the fix.”</a:t>
            </a:r>
            <a:b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you’re offering the same availability repeatedly, use Bookings.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75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E03F-70A5-F61F-ED45-33DE6A87D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3FF15-19E6-17C4-D751-AA451541F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E9965-7834-4773-AF75-962416A48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A040B-5DE1-384C-B975-9355C69FAB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85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141E-488E-F205-5F11-8C531A677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ECAC02-5D5F-F4A2-83EE-5237C377A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B925C-D81E-26AD-4F25-BA434E63F7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5AE09-E710-0C40-8EEF-B12742C38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508EC-5B0C-8F30-4B24-650BEEC37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B4966-AC52-DB0F-8A6D-0F5D1B6FA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8A763A-BD69-F88D-C316-5E4C39C53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and consistency break down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948CC-7CA4-F6E9-30AC-975F46C0D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41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37337-FC76-D5DC-16AB-BA2018DD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1CC06-2BBC-2BDE-B328-71289B686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9CE25-D089-FF6A-8307-6728EBCE0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6339F-4F07-082C-D81B-4D0309500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611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FA0A8-90F8-976D-E219-3C2E47D99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12AB9-B038-70FF-FD59-8ABB4C12B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88A770-D11A-0DC0-D1D6-E7AB6F6E3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“If you find yourself typing ‘Here are three times that might work…’, Bookings may be the fix.”</a:t>
            </a:r>
            <a:b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you’re offering the same availability repeatedly, use Bookings.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C9015-BDAE-403F-FF77-EFB3F50854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62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02827-EA86-A270-4CE5-26125FBAE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AE991-1574-41F4-3205-F01C2D0D6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4C8A5-B520-9EB3-2DC2-78EC5713C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2D927-0336-55BC-C8F1-935B302CB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5D04D-34EF-C2B6-1329-3E132B4F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57F2D-4231-87B2-4DC0-B3A9993E8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3C503-4597-1A52-334B-0D80F0057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8909C-49EC-BDF3-C5D4-479145D12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65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9AA1E-FA08-CD7C-D33D-D63360ACB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D4C93-0755-05E7-72C5-8D7851C59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94FAB-7593-64B4-A914-BA3FC3423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5E33A-8957-91D0-4981-3FEAD57599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75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20281-A44C-8B08-B81F-0E13E3EA6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85D43-B37C-6534-9CBF-CBB39932C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A1258-A8FD-F50A-31F5-E6CA1A65D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This is as much a philosophy of organizational management as it is best practices for these tools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Philosophy = personal use, team use, broad use (department, BYU campus, public)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Good examples </a:t>
            </a:r>
          </a:p>
          <a:p>
            <a:pPr marL="628650" lvl="1" indent="-171450">
              <a:buFont typeface="Courier New"/>
              <a:buChar char="o"/>
            </a:pPr>
            <a:r>
              <a:rPr lang="en-US">
                <a:ea typeface="Calibri"/>
                <a:cs typeface="Calibri"/>
              </a:rPr>
              <a:t>Departments with very specific folder structure based on roles, access, business rules.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F911A-1076-5D8F-FAE8-6EAA17D6F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1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1573-3BA8-425B-73F5-54C8259DD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8FB424-0D2E-C350-E1D9-42DF70B16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ADF5EF-64CE-31C7-2C4C-DECDB0805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06727-48A3-50C7-B28D-38FA446713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153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A226-3EE9-A0B3-2353-8EC1711F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363AB-002F-DDE9-358D-27C2C75A46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1F752-6D47-C445-BE5B-1553E564C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Teams is approved by the University, supported by staff and funding, and the preferred collaboration tool for files and chat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You as faculty or staff can manage ownership and membership at an administrative level, not a single owner.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This helps with transitions, onboarding, offboarding, and appropriate access.</a:t>
            </a:r>
          </a:p>
          <a:p>
            <a:pPr marL="171450" indent="-1714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FCD6B-1D33-334C-F127-BEC24476F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58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F8200-D851-2F17-D852-9E19B3372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248774-6598-716F-1126-AEE834BD7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0D66F-06C0-86D9-F4D9-88E64B50D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Files live inside the Teams / channel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Not tied to an individual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Used as primary collaboration workspace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There are Owners, Members, and Visitors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Permission are group based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File sharing is done with context (channel purpose / objective)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E53E9-3C65-FACC-5318-5E9E7B02A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21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25A64-BF59-9D72-B571-3304E8259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719075-9DDE-4C24-7326-345621D20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B6CE92-0999-F405-9CFE-825126CB2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Organization-Owned content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Best for finalized or reference materials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Structured, consistent folder hierarchy (Let CSR's maintain)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Controlled sharing and access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Long-term availability independent of individuals or teams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A8148-9701-4D11-03A5-D5B828BF3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595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0A988-6A70-FB74-EC3E-8E8A91D46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CAD4FE-37F9-5100-A780-E7F3740DD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A2E99-982C-9C27-116C-920668423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8869B-B9E6-A241-C551-65C21DED0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372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A05D-EA1F-ADB2-64AD-9A503F55E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61B842-BE3E-503C-8969-3A10A0327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BFA18-C5EF-C59C-C915-9E563858E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These are large systems with internally built and designed automations.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Most automations exist in enterprise systems, not everyday work.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Workday --&gt; HR, Finance, approvals, payroll, procurement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ServiceNow --&gt; IT and service requests, ticketing workflows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Salesforce (SRM, Success Hub, Admissions) --&gt; Student lifecycle, outreach, case management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Email + Attachments (unofficial default) --&gt; Request, approvals, coordination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C3E16-F94D-2B5E-D7C2-6036B46154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394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89D7B-4532-0BDC-7B8E-6AF00F45A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99B90-5402-5FEC-6B16-BC5341EE5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63F7E-17F2-5B01-63A2-26A12587E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/>
              <a:t>Everyday work falls between systems—and becomes manual.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11F11-95D4-4F0A-2841-73583118D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06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EEE71-4EB3-09A2-8F7C-9E071090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7D939-E375-C20E-DF02-C3B263689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FDA3C-C647-9F68-06BE-AE67A8757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/>
              <a:t>Power Automate fills the gap between systems and daily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7709A-564C-916F-7292-19A501BF5D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661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Don’t replace enterprise systems—connect and enhance them.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Enterprise systems automate the big processes.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Power Automate helps you automate everything in between.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434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89D4-71DE-DBB3-B8D2-48A6991C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16EA0-F76E-44AD-7D98-3CF4D7728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7D245-FB43-BA26-CCAB-8383F4B90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/>
              <a:t>Power Automate is not a new system—it is the glue that connects tools you already use.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A089D-7A7E-0E53-83ED-67E9632FE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790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6BAB-AF3E-7CC8-10F6-DDABB1985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42DCF-4553-F4B5-CF8F-5A77E4CC8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2BCB9-99EA-CE74-D09F-339B44016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/>
              <a:t>Power Automate fills the gap between systems and daily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84439-5D2B-6436-0502-F0787FD824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847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4A3DE-BF13-6616-0F42-B744E9B8D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4DABE8-4298-7089-5485-AE6C5163F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F4FBE-ED42-8365-36FB-C9298BE0F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Organization-Owned content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Best for finalized or reference materials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Structured, consistent folder hierarchy (Let CSR's maintain)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Controlled sharing and access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Long-term availability independent of individuals or teams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9F283-8872-8DA0-5BA5-43F485F07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844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77385-1043-FAD2-536D-D59D6C423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CBC82-7F76-B972-4868-0239D5BD4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3E1B8-98AD-62FB-C3D5-13D41F630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Organization-Owned content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Best for finalized or reference materials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Structured, consistent folder hierarchy (Let CSR's maintain)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Controlled sharing and access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Long-term availability independent of individuals or teams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EF91B-773D-8140-4E58-CFE57C34D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642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77CC1-1B90-EB31-61E7-9AD6983FF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68939-4F65-71BC-485E-BF92FD9FA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AF1C0-EE38-9D23-04B1-06EFC8DB7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t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80CF3-B50B-B451-6C3B-DD663BC93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4DA6F3-DC2C-4ACD-A43A-1A7147F05F0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62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venir Next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9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venir Next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</a:defRPr>
            </a:lvl1pPr>
            <a:lvl2pPr>
              <a:defRPr>
                <a:latin typeface="Avenir Next" panose="020B0503020202020204" pitchFamily="34" charset="0"/>
              </a:defRPr>
            </a:lvl2pPr>
            <a:lvl3pPr>
              <a:defRPr>
                <a:latin typeface="Avenir Next" panose="020B0503020202020204" pitchFamily="34" charset="0"/>
              </a:defRPr>
            </a:lvl3pPr>
            <a:lvl4pPr>
              <a:defRPr>
                <a:latin typeface="Avenir Next" panose="020B0503020202020204" pitchFamily="34" charset="0"/>
              </a:defRPr>
            </a:lvl4pPr>
            <a:lvl5pPr>
              <a:defRPr>
                <a:latin typeface="Avenir Next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8/28/2026</a:t>
            </a:fld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</a:defRPr>
            </a:lvl1pPr>
          </a:lstStyle>
          <a:p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56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9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7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lide Title">
            <a:extLst>
              <a:ext uri="{FF2B5EF4-FFF2-40B4-BE49-F238E27FC236}">
                <a16:creationId xmlns:a16="http://schemas.microsoft.com/office/drawing/2014/main" id="{C2567E57-83DA-2024-27C9-79F931C834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71833"/>
            <a:ext cx="10515600" cy="644758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endParaRPr/>
          </a:p>
        </p:txBody>
      </p:sp>
      <p:sp>
        <p:nvSpPr>
          <p:cNvPr id="11" name="Slide Subtitle">
            <a:extLst>
              <a:ext uri="{FF2B5EF4-FFF2-40B4-BE49-F238E27FC236}">
                <a16:creationId xmlns:a16="http://schemas.microsoft.com/office/drawing/2014/main" id="{F9E85A83-5183-7D2E-2F65-234D246B2126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838200" y="1108997"/>
            <a:ext cx="105156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713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6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1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64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1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6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7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gradFill>
          <a:gsLst>
            <a:gs pos="0">
              <a:srgbClr val="002E5D"/>
            </a:gs>
            <a:gs pos="39000">
              <a:srgbClr val="003576"/>
            </a:gs>
            <a:gs pos="100000">
              <a:srgbClr val="0047B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358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b="1" spc="-116">
                <a:solidFill>
                  <a:srgbClr val="FFFFFF"/>
                </a:solidFill>
                <a:latin typeface="Avenir Next" panose="020B0503020202020204" pitchFamily="34" charset="0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0524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solidFill>
                  <a:schemeClr val="accent1"/>
                </a:solidFill>
                <a:latin typeface="Avenir Next" panose="020B0503020202020204" pitchFamily="34" charset="0"/>
              </a:defRPr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solidFill>
                  <a:schemeClr val="accent1"/>
                </a:solidFill>
                <a:latin typeface="Avenir Next" panose="020B0503020202020204" pitchFamily="34" charset="0"/>
              </a:defRPr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solidFill>
                  <a:schemeClr val="accent1"/>
                </a:solidFill>
                <a:latin typeface="Avenir Next" panose="020B0503020202020204" pitchFamily="34" charset="0"/>
              </a:defRPr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solidFill>
                  <a:schemeClr val="accent1"/>
                </a:solidFill>
                <a:latin typeface="Avenir Next" panose="020B0503020202020204" pitchFamily="34" charset="0"/>
              </a:defRPr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>
                <a:solidFill>
                  <a:schemeClr val="accent1"/>
                </a:solidFill>
                <a:latin typeface="Avenir Next" panose="020B0503020202020204" pitchFamily="34" charset="0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5194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38200" y="471833"/>
            <a:ext cx="10515600" cy="644758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38200" y="1108997"/>
            <a:ext cx="105156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7972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3950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Hot-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4216400" y="631924"/>
            <a:ext cx="8425006" cy="55941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3800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solidFill>
                  <a:schemeClr val="accent1">
                    <a:hueOff val="114395"/>
                    <a:lumOff val="-24975"/>
                  </a:schemeClr>
                </a:solidFill>
                <a:latin typeface="+mj-lt"/>
                <a:ea typeface="Roboto Medium"/>
                <a:cs typeface="Roboto Medium"/>
                <a:sym typeface="Roboto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solidFill>
                  <a:schemeClr val="accent1">
                    <a:hueOff val="114395"/>
                    <a:lumOff val="-24975"/>
                  </a:schemeClr>
                </a:solidFill>
                <a:latin typeface="+mj-lt"/>
                <a:ea typeface="Roboto Medium"/>
                <a:cs typeface="Roboto Medium"/>
                <a:sym typeface="Roboto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solidFill>
                  <a:schemeClr val="accent1">
                    <a:hueOff val="114395"/>
                    <a:lumOff val="-24975"/>
                  </a:schemeClr>
                </a:solidFill>
                <a:latin typeface="+mj-lt"/>
                <a:ea typeface="Roboto Medium"/>
                <a:cs typeface="Roboto Medium"/>
                <a:sym typeface="Roboto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solidFill>
                  <a:schemeClr val="accent1">
                    <a:hueOff val="114395"/>
                    <a:lumOff val="-24975"/>
                  </a:schemeClr>
                </a:solidFill>
                <a:latin typeface="+mj-lt"/>
                <a:ea typeface="Roboto Medium"/>
                <a:cs typeface="Roboto Medium"/>
                <a:sym typeface="Roboto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solidFill>
                  <a:schemeClr val="accent1">
                    <a:hueOff val="114395"/>
                    <a:lumOff val="-24975"/>
                  </a:schemeClr>
                </a:solidFill>
                <a:latin typeface="+mj-lt"/>
                <a:ea typeface="Roboto Medium"/>
                <a:cs typeface="Roboto Medium"/>
                <a:sym typeface="Roboto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2272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B0661B93-9BA6-00F7-4984-49A6347A3C7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471833"/>
            <a:ext cx="10515600" cy="644758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t>Slide Title</a:t>
            </a:r>
          </a:p>
        </p:txBody>
      </p:sp>
      <p:sp>
        <p:nvSpPr>
          <p:cNvPr id="3" name="Slide Subtitle">
            <a:extLst>
              <a:ext uri="{FF2B5EF4-FFF2-40B4-BE49-F238E27FC236}">
                <a16:creationId xmlns:a16="http://schemas.microsoft.com/office/drawing/2014/main" id="{845A5D75-A09B-BCB3-7412-0B23BA8C2139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38200" y="1108999"/>
            <a:ext cx="105156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264252335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Hot-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5555093" y="1934308"/>
            <a:ext cx="6439960" cy="42760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6909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97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410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67" b="1" i="0">
                <a:solidFill>
                  <a:schemeClr val="bg1"/>
                </a:solidFill>
                <a:latin typeface="IBM Plex Sans"/>
                <a:cs typeface="IBM Plex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0806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6208" y="499372"/>
            <a:ext cx="7080250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bg1"/>
                </a:solidFill>
                <a:latin typeface="IBM Plex Sans"/>
                <a:cs typeface="IBM Plex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857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6208" y="499372"/>
            <a:ext cx="7080250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bg1"/>
                </a:solidFill>
                <a:latin typeface="IBM Plex Sans"/>
                <a:cs typeface="IBM Plex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6755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6208" y="499372"/>
            <a:ext cx="7080250" cy="410433"/>
          </a:xfrm>
        </p:spPr>
        <p:txBody>
          <a:bodyPr lIns="0" tIns="0" rIns="0" bIns="0"/>
          <a:lstStyle>
            <a:lvl1pPr>
              <a:defRPr sz="2667" b="1" i="0">
                <a:solidFill>
                  <a:schemeClr val="bg1"/>
                </a:solidFill>
                <a:latin typeface="IBM Plex Sans"/>
                <a:cs typeface="IBM Plex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30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7459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25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833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2D5E"/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41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31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11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46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49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09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934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79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38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 flip="none" rotWithShape="1">
          <a:gsLst>
            <a:gs pos="0">
              <a:srgbClr val="002D5E"/>
            </a:gs>
            <a:gs pos="97000">
              <a:srgbClr val="041E4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B1BC39C-71CB-CC44-9C59-1E0300615A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73935" y="2560142"/>
            <a:ext cx="12339873" cy="1737716"/>
          </a:xfrm>
          <a:prstGeom prst="rect">
            <a:avLst/>
          </a:prstGeom>
          <a:solidFill>
            <a:srgbClr val="03152F"/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3599" b="0" i="0" spc="6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481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0874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rse Drip Y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F632F2D-2228-0E46-B579-4E39A44F5A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2082" y="-15529"/>
            <a:ext cx="6907108" cy="6888907"/>
          </a:xfrm>
          <a:custGeom>
            <a:avLst/>
            <a:gdLst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1660462 w 6907108"/>
              <a:gd name="connsiteY23" fmla="*/ 5659868 h 6888907"/>
              <a:gd name="connsiteX24" fmla="*/ 1783430 w 6907108"/>
              <a:gd name="connsiteY24" fmla="*/ 5659868 h 6888907"/>
              <a:gd name="connsiteX25" fmla="*/ 1844914 w 6907108"/>
              <a:gd name="connsiteY25" fmla="*/ 5721388 h 6888907"/>
              <a:gd name="connsiteX26" fmla="*/ 1783430 w 6907108"/>
              <a:gd name="connsiteY26" fmla="*/ 5782908 h 6888907"/>
              <a:gd name="connsiteX27" fmla="*/ 1660462 w 6907108"/>
              <a:gd name="connsiteY27" fmla="*/ 5782908 h 6888907"/>
              <a:gd name="connsiteX28" fmla="*/ 1598978 w 6907108"/>
              <a:gd name="connsiteY28" fmla="*/ 5721388 h 6888907"/>
              <a:gd name="connsiteX29" fmla="*/ 1660462 w 6907108"/>
              <a:gd name="connsiteY29" fmla="*/ 5659868 h 6888907"/>
              <a:gd name="connsiteX30" fmla="*/ 3013113 w 6907108"/>
              <a:gd name="connsiteY30" fmla="*/ 5536827 h 6888907"/>
              <a:gd name="connsiteX31" fmla="*/ 2951629 w 6907108"/>
              <a:gd name="connsiteY31" fmla="*/ 5598347 h 6888907"/>
              <a:gd name="connsiteX32" fmla="*/ 3013113 w 6907108"/>
              <a:gd name="connsiteY32" fmla="*/ 5659868 h 6888907"/>
              <a:gd name="connsiteX33" fmla="*/ 3074597 w 6907108"/>
              <a:gd name="connsiteY33" fmla="*/ 5598347 h 6888907"/>
              <a:gd name="connsiteX34" fmla="*/ 3013113 w 6907108"/>
              <a:gd name="connsiteY34" fmla="*/ 5536827 h 6888907"/>
              <a:gd name="connsiteX35" fmla="*/ 307811 w 6907108"/>
              <a:gd name="connsiteY35" fmla="*/ 5413786 h 6888907"/>
              <a:gd name="connsiteX36" fmla="*/ 676716 w 6907108"/>
              <a:gd name="connsiteY36" fmla="*/ 5413786 h 6888907"/>
              <a:gd name="connsiteX37" fmla="*/ 738200 w 6907108"/>
              <a:gd name="connsiteY37" fmla="*/ 5475307 h 6888907"/>
              <a:gd name="connsiteX38" fmla="*/ 676716 w 6907108"/>
              <a:gd name="connsiteY38" fmla="*/ 5536827 h 6888907"/>
              <a:gd name="connsiteX39" fmla="*/ 307811 w 6907108"/>
              <a:gd name="connsiteY39" fmla="*/ 5536827 h 6888907"/>
              <a:gd name="connsiteX40" fmla="*/ 246327 w 6907108"/>
              <a:gd name="connsiteY40" fmla="*/ 5475307 h 6888907"/>
              <a:gd name="connsiteX41" fmla="*/ 307811 w 6907108"/>
              <a:gd name="connsiteY41" fmla="*/ 5413786 h 6888907"/>
              <a:gd name="connsiteX42" fmla="*/ 3504986 w 6907108"/>
              <a:gd name="connsiteY42" fmla="*/ 5044665 h 6888907"/>
              <a:gd name="connsiteX43" fmla="*/ 3443502 w 6907108"/>
              <a:gd name="connsiteY43" fmla="*/ 5106185 h 6888907"/>
              <a:gd name="connsiteX44" fmla="*/ 3504986 w 6907108"/>
              <a:gd name="connsiteY44" fmla="*/ 5167705 h 6888907"/>
              <a:gd name="connsiteX45" fmla="*/ 3996859 w 6907108"/>
              <a:gd name="connsiteY45" fmla="*/ 5167705 h 6888907"/>
              <a:gd name="connsiteX46" fmla="*/ 4058343 w 6907108"/>
              <a:gd name="connsiteY46" fmla="*/ 5106185 h 6888907"/>
              <a:gd name="connsiteX47" fmla="*/ 3996859 w 6907108"/>
              <a:gd name="connsiteY47" fmla="*/ 5044665 h 6888907"/>
              <a:gd name="connsiteX48" fmla="*/ 1906398 w 6907108"/>
              <a:gd name="connsiteY48" fmla="*/ 4921624 h 6888907"/>
              <a:gd name="connsiteX49" fmla="*/ 2521240 w 6907108"/>
              <a:gd name="connsiteY49" fmla="*/ 4921624 h 6888907"/>
              <a:gd name="connsiteX50" fmla="*/ 2582724 w 6907108"/>
              <a:gd name="connsiteY50" fmla="*/ 4983144 h 6888907"/>
              <a:gd name="connsiteX51" fmla="*/ 2521240 w 6907108"/>
              <a:gd name="connsiteY51" fmla="*/ 5044665 h 6888907"/>
              <a:gd name="connsiteX52" fmla="*/ 1906398 w 6907108"/>
              <a:gd name="connsiteY52" fmla="*/ 5044665 h 6888907"/>
              <a:gd name="connsiteX53" fmla="*/ 1844914 w 6907108"/>
              <a:gd name="connsiteY53" fmla="*/ 4983144 h 6888907"/>
              <a:gd name="connsiteX54" fmla="*/ 1906398 w 6907108"/>
              <a:gd name="connsiteY54" fmla="*/ 4921624 h 6888907"/>
              <a:gd name="connsiteX55" fmla="*/ 1660462 w 6907108"/>
              <a:gd name="connsiteY55" fmla="*/ 3937299 h 6888907"/>
              <a:gd name="connsiteX56" fmla="*/ 1783430 w 6907108"/>
              <a:gd name="connsiteY56" fmla="*/ 3937299 h 6888907"/>
              <a:gd name="connsiteX57" fmla="*/ 1844914 w 6907108"/>
              <a:gd name="connsiteY57" fmla="*/ 3998819 h 6888907"/>
              <a:gd name="connsiteX58" fmla="*/ 1783430 w 6907108"/>
              <a:gd name="connsiteY58" fmla="*/ 4060340 h 6888907"/>
              <a:gd name="connsiteX59" fmla="*/ 1660462 w 6907108"/>
              <a:gd name="connsiteY59" fmla="*/ 4060340 h 6888907"/>
              <a:gd name="connsiteX60" fmla="*/ 1598978 w 6907108"/>
              <a:gd name="connsiteY60" fmla="*/ 3998819 h 6888907"/>
              <a:gd name="connsiteX61" fmla="*/ 1660462 w 6907108"/>
              <a:gd name="connsiteY61" fmla="*/ 3937299 h 6888907"/>
              <a:gd name="connsiteX62" fmla="*/ 3382018 w 6907108"/>
              <a:gd name="connsiteY62" fmla="*/ 3814259 h 6888907"/>
              <a:gd name="connsiteX63" fmla="*/ 3320533 w 6907108"/>
              <a:gd name="connsiteY63" fmla="*/ 3875779 h 6888907"/>
              <a:gd name="connsiteX64" fmla="*/ 3382018 w 6907108"/>
              <a:gd name="connsiteY64" fmla="*/ 3937299 h 6888907"/>
              <a:gd name="connsiteX65" fmla="*/ 3443502 w 6907108"/>
              <a:gd name="connsiteY65" fmla="*/ 3875779 h 6888907"/>
              <a:gd name="connsiteX66" fmla="*/ 3382018 w 6907108"/>
              <a:gd name="connsiteY66" fmla="*/ 3814259 h 6888907"/>
              <a:gd name="connsiteX67" fmla="*/ 1783430 w 6907108"/>
              <a:gd name="connsiteY67" fmla="*/ 3445137 h 6888907"/>
              <a:gd name="connsiteX68" fmla="*/ 1844914 w 6907108"/>
              <a:gd name="connsiteY68" fmla="*/ 3506657 h 6888907"/>
              <a:gd name="connsiteX69" fmla="*/ 1783430 w 6907108"/>
              <a:gd name="connsiteY69" fmla="*/ 3568177 h 6888907"/>
              <a:gd name="connsiteX70" fmla="*/ 1721946 w 6907108"/>
              <a:gd name="connsiteY70" fmla="*/ 3506657 h 6888907"/>
              <a:gd name="connsiteX71" fmla="*/ 1783430 w 6907108"/>
              <a:gd name="connsiteY71" fmla="*/ 3445137 h 6888907"/>
              <a:gd name="connsiteX72" fmla="*/ 3259049 w 6907108"/>
              <a:gd name="connsiteY72" fmla="*/ 3322096 h 6888907"/>
              <a:gd name="connsiteX73" fmla="*/ 3197565 w 6907108"/>
              <a:gd name="connsiteY73" fmla="*/ 3383616 h 6888907"/>
              <a:gd name="connsiteX74" fmla="*/ 3259049 w 6907108"/>
              <a:gd name="connsiteY74" fmla="*/ 3445137 h 6888907"/>
              <a:gd name="connsiteX75" fmla="*/ 3382018 w 6907108"/>
              <a:gd name="connsiteY75" fmla="*/ 3445137 h 6888907"/>
              <a:gd name="connsiteX76" fmla="*/ 3443502 w 6907108"/>
              <a:gd name="connsiteY76" fmla="*/ 3383616 h 6888907"/>
              <a:gd name="connsiteX77" fmla="*/ 3382018 w 6907108"/>
              <a:gd name="connsiteY77" fmla="*/ 3322096 h 6888907"/>
              <a:gd name="connsiteX78" fmla="*/ 3136081 w 6907108"/>
              <a:gd name="connsiteY78" fmla="*/ 3076015 h 6888907"/>
              <a:gd name="connsiteX79" fmla="*/ 3074597 w 6907108"/>
              <a:gd name="connsiteY79" fmla="*/ 3137535 h 6888907"/>
              <a:gd name="connsiteX80" fmla="*/ 3136081 w 6907108"/>
              <a:gd name="connsiteY80" fmla="*/ 3199056 h 6888907"/>
              <a:gd name="connsiteX81" fmla="*/ 3627954 w 6907108"/>
              <a:gd name="connsiteY81" fmla="*/ 3199056 h 6888907"/>
              <a:gd name="connsiteX82" fmla="*/ 3689438 w 6907108"/>
              <a:gd name="connsiteY82" fmla="*/ 3137535 h 6888907"/>
              <a:gd name="connsiteX83" fmla="*/ 3627954 w 6907108"/>
              <a:gd name="connsiteY83" fmla="*/ 3076015 h 6888907"/>
              <a:gd name="connsiteX84" fmla="*/ 1906398 w 6907108"/>
              <a:gd name="connsiteY84" fmla="*/ 2952974 h 6888907"/>
              <a:gd name="connsiteX85" fmla="*/ 2029367 w 6907108"/>
              <a:gd name="connsiteY85" fmla="*/ 2952974 h 6888907"/>
              <a:gd name="connsiteX86" fmla="*/ 2090851 w 6907108"/>
              <a:gd name="connsiteY86" fmla="*/ 3014495 h 6888907"/>
              <a:gd name="connsiteX87" fmla="*/ 2029367 w 6907108"/>
              <a:gd name="connsiteY87" fmla="*/ 3076015 h 6888907"/>
              <a:gd name="connsiteX88" fmla="*/ 1906398 w 6907108"/>
              <a:gd name="connsiteY88" fmla="*/ 3076015 h 6888907"/>
              <a:gd name="connsiteX89" fmla="*/ 1844914 w 6907108"/>
              <a:gd name="connsiteY89" fmla="*/ 3014495 h 6888907"/>
              <a:gd name="connsiteX90" fmla="*/ 1906398 w 6907108"/>
              <a:gd name="connsiteY90" fmla="*/ 2952974 h 6888907"/>
              <a:gd name="connsiteX91" fmla="*/ 307811 w 6907108"/>
              <a:gd name="connsiteY91" fmla="*/ 2460812 h 6888907"/>
              <a:gd name="connsiteX92" fmla="*/ 799684 w 6907108"/>
              <a:gd name="connsiteY92" fmla="*/ 2460812 h 6888907"/>
              <a:gd name="connsiteX93" fmla="*/ 861168 w 6907108"/>
              <a:gd name="connsiteY93" fmla="*/ 2522332 h 6888907"/>
              <a:gd name="connsiteX94" fmla="*/ 799684 w 6907108"/>
              <a:gd name="connsiteY94" fmla="*/ 2583853 h 6888907"/>
              <a:gd name="connsiteX95" fmla="*/ 307811 w 6907108"/>
              <a:gd name="connsiteY95" fmla="*/ 2583853 h 6888907"/>
              <a:gd name="connsiteX96" fmla="*/ 246327 w 6907108"/>
              <a:gd name="connsiteY96" fmla="*/ 2522332 h 6888907"/>
              <a:gd name="connsiteX97" fmla="*/ 307811 w 6907108"/>
              <a:gd name="connsiteY97" fmla="*/ 2460812 h 6888907"/>
              <a:gd name="connsiteX98" fmla="*/ 2767176 w 6907108"/>
              <a:gd name="connsiteY98" fmla="*/ 2337771 h 6888907"/>
              <a:gd name="connsiteX99" fmla="*/ 2705692 w 6907108"/>
              <a:gd name="connsiteY99" fmla="*/ 2399292 h 6888907"/>
              <a:gd name="connsiteX100" fmla="*/ 2767176 w 6907108"/>
              <a:gd name="connsiteY100" fmla="*/ 2460812 h 6888907"/>
              <a:gd name="connsiteX101" fmla="*/ 2828660 w 6907108"/>
              <a:gd name="connsiteY101" fmla="*/ 2399292 h 6888907"/>
              <a:gd name="connsiteX102" fmla="*/ 2767176 w 6907108"/>
              <a:gd name="connsiteY102" fmla="*/ 2337771 h 6888907"/>
              <a:gd name="connsiteX103" fmla="*/ 430779 w 6907108"/>
              <a:gd name="connsiteY103" fmla="*/ 1968650 h 6888907"/>
              <a:gd name="connsiteX104" fmla="*/ 1414525 w 6907108"/>
              <a:gd name="connsiteY104" fmla="*/ 1968650 h 6888907"/>
              <a:gd name="connsiteX105" fmla="*/ 1537494 w 6907108"/>
              <a:gd name="connsiteY105" fmla="*/ 1968650 h 6888907"/>
              <a:gd name="connsiteX106" fmla="*/ 1598978 w 6907108"/>
              <a:gd name="connsiteY106" fmla="*/ 2030170 h 6888907"/>
              <a:gd name="connsiteX107" fmla="*/ 1537494 w 6907108"/>
              <a:gd name="connsiteY107" fmla="*/ 2091690 h 6888907"/>
              <a:gd name="connsiteX108" fmla="*/ 430779 w 6907108"/>
              <a:gd name="connsiteY108" fmla="*/ 2091690 h 6888907"/>
              <a:gd name="connsiteX109" fmla="*/ 369295 w 6907108"/>
              <a:gd name="connsiteY109" fmla="*/ 2030170 h 6888907"/>
              <a:gd name="connsiteX110" fmla="*/ 430779 w 6907108"/>
              <a:gd name="connsiteY110" fmla="*/ 1968650 h 6888907"/>
              <a:gd name="connsiteX111" fmla="*/ 2521240 w 6907108"/>
              <a:gd name="connsiteY111" fmla="*/ 1845609 h 6888907"/>
              <a:gd name="connsiteX112" fmla="*/ 2459756 w 6907108"/>
              <a:gd name="connsiteY112" fmla="*/ 1907129 h 6888907"/>
              <a:gd name="connsiteX113" fmla="*/ 2521240 w 6907108"/>
              <a:gd name="connsiteY113" fmla="*/ 1968650 h 6888907"/>
              <a:gd name="connsiteX114" fmla="*/ 3074597 w 6907108"/>
              <a:gd name="connsiteY114" fmla="*/ 1968650 h 6888907"/>
              <a:gd name="connsiteX115" fmla="*/ 3136081 w 6907108"/>
              <a:gd name="connsiteY115" fmla="*/ 1907129 h 6888907"/>
              <a:gd name="connsiteX116" fmla="*/ 3074597 w 6907108"/>
              <a:gd name="connsiteY116" fmla="*/ 1845609 h 6888907"/>
              <a:gd name="connsiteX117" fmla="*/ 2275303 w 6907108"/>
              <a:gd name="connsiteY117" fmla="*/ 1599528 h 6888907"/>
              <a:gd name="connsiteX118" fmla="*/ 2213819 w 6907108"/>
              <a:gd name="connsiteY118" fmla="*/ 1661048 h 6888907"/>
              <a:gd name="connsiteX119" fmla="*/ 2275303 w 6907108"/>
              <a:gd name="connsiteY119" fmla="*/ 1722568 h 6888907"/>
              <a:gd name="connsiteX120" fmla="*/ 2398272 w 6907108"/>
              <a:gd name="connsiteY120" fmla="*/ 1722568 h 6888907"/>
              <a:gd name="connsiteX121" fmla="*/ 2459756 w 6907108"/>
              <a:gd name="connsiteY121" fmla="*/ 1661048 h 6888907"/>
              <a:gd name="connsiteX122" fmla="*/ 2398272 w 6907108"/>
              <a:gd name="connsiteY122" fmla="*/ 1599528 h 6888907"/>
              <a:gd name="connsiteX123" fmla="*/ 1414525 w 6907108"/>
              <a:gd name="connsiteY123" fmla="*/ 1476487 h 6888907"/>
              <a:gd name="connsiteX124" fmla="*/ 1537494 w 6907108"/>
              <a:gd name="connsiteY124" fmla="*/ 1476487 h 6888907"/>
              <a:gd name="connsiteX125" fmla="*/ 1598978 w 6907108"/>
              <a:gd name="connsiteY125" fmla="*/ 1538007 h 6888907"/>
              <a:gd name="connsiteX126" fmla="*/ 1537494 w 6907108"/>
              <a:gd name="connsiteY126" fmla="*/ 1599528 h 6888907"/>
              <a:gd name="connsiteX127" fmla="*/ 1414525 w 6907108"/>
              <a:gd name="connsiteY127" fmla="*/ 1599528 h 6888907"/>
              <a:gd name="connsiteX128" fmla="*/ 1353041 w 6907108"/>
              <a:gd name="connsiteY128" fmla="*/ 1538007 h 6888907"/>
              <a:gd name="connsiteX129" fmla="*/ 1414525 w 6907108"/>
              <a:gd name="connsiteY129" fmla="*/ 1476487 h 6888907"/>
              <a:gd name="connsiteX130" fmla="*/ 2152335 w 6907108"/>
              <a:gd name="connsiteY130" fmla="*/ 1353447 h 6888907"/>
              <a:gd name="connsiteX131" fmla="*/ 2090851 w 6907108"/>
              <a:gd name="connsiteY131" fmla="*/ 1414967 h 6888907"/>
              <a:gd name="connsiteX132" fmla="*/ 2152335 w 6907108"/>
              <a:gd name="connsiteY132" fmla="*/ 1476487 h 6888907"/>
              <a:gd name="connsiteX133" fmla="*/ 2213819 w 6907108"/>
              <a:gd name="connsiteY133" fmla="*/ 1414967 h 6888907"/>
              <a:gd name="connsiteX134" fmla="*/ 2152335 w 6907108"/>
              <a:gd name="connsiteY134" fmla="*/ 1353447 h 6888907"/>
              <a:gd name="connsiteX135" fmla="*/ 184843 w 6907108"/>
              <a:gd name="connsiteY135" fmla="*/ 1230406 h 6888907"/>
              <a:gd name="connsiteX136" fmla="*/ 246327 w 6907108"/>
              <a:gd name="connsiteY136" fmla="*/ 1291926 h 6888907"/>
              <a:gd name="connsiteX137" fmla="*/ 184843 w 6907108"/>
              <a:gd name="connsiteY137" fmla="*/ 1353447 h 6888907"/>
              <a:gd name="connsiteX138" fmla="*/ 123359 w 6907108"/>
              <a:gd name="connsiteY138" fmla="*/ 1291926 h 6888907"/>
              <a:gd name="connsiteX139" fmla="*/ 184843 w 6907108"/>
              <a:gd name="connsiteY139" fmla="*/ 1230406 h 6888907"/>
              <a:gd name="connsiteX140" fmla="*/ 1906398 w 6907108"/>
              <a:gd name="connsiteY140" fmla="*/ 861284 h 6888907"/>
              <a:gd name="connsiteX141" fmla="*/ 1844914 w 6907108"/>
              <a:gd name="connsiteY141" fmla="*/ 922804 h 6888907"/>
              <a:gd name="connsiteX142" fmla="*/ 1906398 w 6907108"/>
              <a:gd name="connsiteY142" fmla="*/ 984325 h 6888907"/>
              <a:gd name="connsiteX143" fmla="*/ 2029367 w 6907108"/>
              <a:gd name="connsiteY143" fmla="*/ 984325 h 6888907"/>
              <a:gd name="connsiteX144" fmla="*/ 2090851 w 6907108"/>
              <a:gd name="connsiteY144" fmla="*/ 922804 h 6888907"/>
              <a:gd name="connsiteX145" fmla="*/ 2029367 w 6907108"/>
              <a:gd name="connsiteY145" fmla="*/ 861284 h 6888907"/>
              <a:gd name="connsiteX146" fmla="*/ 1906398 w 6907108"/>
              <a:gd name="connsiteY146" fmla="*/ 369122 h 6888907"/>
              <a:gd name="connsiteX147" fmla="*/ 1844914 w 6907108"/>
              <a:gd name="connsiteY147" fmla="*/ 430642 h 6888907"/>
              <a:gd name="connsiteX148" fmla="*/ 1906398 w 6907108"/>
              <a:gd name="connsiteY148" fmla="*/ 492162 h 6888907"/>
              <a:gd name="connsiteX149" fmla="*/ 2029367 w 6907108"/>
              <a:gd name="connsiteY149" fmla="*/ 492162 h 6888907"/>
              <a:gd name="connsiteX150" fmla="*/ 2090851 w 6907108"/>
              <a:gd name="connsiteY150" fmla="*/ 430642 h 6888907"/>
              <a:gd name="connsiteX151" fmla="*/ 2029367 w 6907108"/>
              <a:gd name="connsiteY151" fmla="*/ 369122 h 6888907"/>
              <a:gd name="connsiteX152" fmla="*/ 799684 w 6907108"/>
              <a:gd name="connsiteY152" fmla="*/ 246081 h 6888907"/>
              <a:gd name="connsiteX153" fmla="*/ 861168 w 6907108"/>
              <a:gd name="connsiteY153" fmla="*/ 307602 h 6888907"/>
              <a:gd name="connsiteX154" fmla="*/ 799684 w 6907108"/>
              <a:gd name="connsiteY154" fmla="*/ 369122 h 6888907"/>
              <a:gd name="connsiteX155" fmla="*/ 738200 w 6907108"/>
              <a:gd name="connsiteY155" fmla="*/ 307602 h 6888907"/>
              <a:gd name="connsiteX156" fmla="*/ 799684 w 6907108"/>
              <a:gd name="connsiteY156" fmla="*/ 246081 h 6888907"/>
              <a:gd name="connsiteX157" fmla="*/ 2152335 w 6907108"/>
              <a:gd name="connsiteY157" fmla="*/ 123041 h 6888907"/>
              <a:gd name="connsiteX158" fmla="*/ 2090851 w 6907108"/>
              <a:gd name="connsiteY158" fmla="*/ 184561 h 6888907"/>
              <a:gd name="connsiteX159" fmla="*/ 2152335 w 6907108"/>
              <a:gd name="connsiteY159" fmla="*/ 246081 h 6888907"/>
              <a:gd name="connsiteX160" fmla="*/ 2644208 w 6907108"/>
              <a:gd name="connsiteY160" fmla="*/ 246081 h 6888907"/>
              <a:gd name="connsiteX161" fmla="*/ 2705692 w 6907108"/>
              <a:gd name="connsiteY161" fmla="*/ 184561 h 6888907"/>
              <a:gd name="connsiteX162" fmla="*/ 2644208 w 6907108"/>
              <a:gd name="connsiteY162" fmla="*/ 123041 h 6888907"/>
              <a:gd name="connsiteX163" fmla="*/ 556480 w 6907108"/>
              <a:gd name="connsiteY163" fmla="*/ 0 h 6888907"/>
              <a:gd name="connsiteX164" fmla="*/ 1230073 w 6907108"/>
              <a:gd name="connsiteY164" fmla="*/ 0 h 6888907"/>
              <a:gd name="connsiteX165" fmla="*/ 2644208 w 6907108"/>
              <a:gd name="connsiteY165" fmla="*/ 0 h 6888907"/>
              <a:gd name="connsiteX166" fmla="*/ 3821971 w 6907108"/>
              <a:gd name="connsiteY166" fmla="*/ 0 h 6888907"/>
              <a:gd name="connsiteX167" fmla="*/ 3821971 w 6907108"/>
              <a:gd name="connsiteY167" fmla="*/ 1417701 h 6888907"/>
              <a:gd name="connsiteX168" fmla="*/ 3576034 w 6907108"/>
              <a:gd name="connsiteY168" fmla="*/ 1417701 h 6888907"/>
              <a:gd name="connsiteX169" fmla="*/ 4069273 w 6907108"/>
              <a:gd name="connsiteY169" fmla="*/ 2378785 h 6888907"/>
              <a:gd name="connsiteX170" fmla="*/ 4561146 w 6907108"/>
              <a:gd name="connsiteY170" fmla="*/ 1417701 h 6888907"/>
              <a:gd name="connsiteX171" fmla="*/ 4315210 w 6907108"/>
              <a:gd name="connsiteY171" fmla="*/ 1417701 h 6888907"/>
              <a:gd name="connsiteX172" fmla="*/ 4315210 w 6907108"/>
              <a:gd name="connsiteY172" fmla="*/ 0 h 6888907"/>
              <a:gd name="connsiteX173" fmla="*/ 6907108 w 6907108"/>
              <a:gd name="connsiteY173" fmla="*/ 0 h 6888907"/>
              <a:gd name="connsiteX174" fmla="*/ 6907108 w 6907108"/>
              <a:gd name="connsiteY174" fmla="*/ 1432739 h 6888907"/>
              <a:gd name="connsiteX175" fmla="*/ 6402938 w 6907108"/>
              <a:gd name="connsiteY175" fmla="*/ 1432739 h 6888907"/>
              <a:gd name="connsiteX176" fmla="*/ 5001100 w 6907108"/>
              <a:gd name="connsiteY176" fmla="*/ 3981047 h 6888907"/>
              <a:gd name="connsiteX177" fmla="*/ 5001100 w 6907108"/>
              <a:gd name="connsiteY177" fmla="*/ 5461635 h 6888907"/>
              <a:gd name="connsiteX178" fmla="*/ 5465646 w 6907108"/>
              <a:gd name="connsiteY178" fmla="*/ 5461635 h 6888907"/>
              <a:gd name="connsiteX179" fmla="*/ 5465646 w 6907108"/>
              <a:gd name="connsiteY179" fmla="*/ 6888907 h 6888907"/>
              <a:gd name="connsiteX180" fmla="*/ 3265881 w 6907108"/>
              <a:gd name="connsiteY180" fmla="*/ 6888907 h 6888907"/>
              <a:gd name="connsiteX181" fmla="*/ 3197565 w 6907108"/>
              <a:gd name="connsiteY181" fmla="*/ 6823284 h 6888907"/>
              <a:gd name="connsiteX182" fmla="*/ 3197565 w 6907108"/>
              <a:gd name="connsiteY182" fmla="*/ 6821918 h 6888907"/>
              <a:gd name="connsiteX183" fmla="*/ 3133348 w 6907108"/>
              <a:gd name="connsiteY183" fmla="*/ 6767233 h 6888907"/>
              <a:gd name="connsiteX184" fmla="*/ 2672901 w 6907108"/>
              <a:gd name="connsiteY184" fmla="*/ 6767233 h 6888907"/>
              <a:gd name="connsiteX185" fmla="*/ 2644208 w 6907108"/>
              <a:gd name="connsiteY185" fmla="*/ 6767233 h 6888907"/>
              <a:gd name="connsiteX186" fmla="*/ 1045621 w 6907108"/>
              <a:gd name="connsiteY186" fmla="*/ 6767233 h 6888907"/>
              <a:gd name="connsiteX187" fmla="*/ 984137 w 6907108"/>
              <a:gd name="connsiteY187" fmla="*/ 6698877 h 6888907"/>
              <a:gd name="connsiteX188" fmla="*/ 1048353 w 6907108"/>
              <a:gd name="connsiteY188" fmla="*/ 6644192 h 6888907"/>
              <a:gd name="connsiteX189" fmla="*/ 2644208 w 6907108"/>
              <a:gd name="connsiteY189" fmla="*/ 6644192 h 6888907"/>
              <a:gd name="connsiteX190" fmla="*/ 2672901 w 6907108"/>
              <a:gd name="connsiteY190" fmla="*/ 6644192 h 6888907"/>
              <a:gd name="connsiteX191" fmla="*/ 3259049 w 6907108"/>
              <a:gd name="connsiteY191" fmla="*/ 6644192 h 6888907"/>
              <a:gd name="connsiteX192" fmla="*/ 3320533 w 6907108"/>
              <a:gd name="connsiteY192" fmla="*/ 6575836 h 6888907"/>
              <a:gd name="connsiteX193" fmla="*/ 3256317 w 6907108"/>
              <a:gd name="connsiteY193" fmla="*/ 6521152 h 6888907"/>
              <a:gd name="connsiteX194" fmla="*/ 2672901 w 6907108"/>
              <a:gd name="connsiteY194" fmla="*/ 6521152 h 6888907"/>
              <a:gd name="connsiteX195" fmla="*/ 2644208 w 6907108"/>
              <a:gd name="connsiteY195" fmla="*/ 6521152 h 6888907"/>
              <a:gd name="connsiteX196" fmla="*/ 2398272 w 6907108"/>
              <a:gd name="connsiteY196" fmla="*/ 6521152 h 6888907"/>
              <a:gd name="connsiteX197" fmla="*/ 2336787 w 6907108"/>
              <a:gd name="connsiteY197" fmla="*/ 6452796 h 6888907"/>
              <a:gd name="connsiteX198" fmla="*/ 2401004 w 6907108"/>
              <a:gd name="connsiteY198" fmla="*/ 6398111 h 6888907"/>
              <a:gd name="connsiteX199" fmla="*/ 2644208 w 6907108"/>
              <a:gd name="connsiteY199" fmla="*/ 6398111 h 6888907"/>
              <a:gd name="connsiteX200" fmla="*/ 2672901 w 6907108"/>
              <a:gd name="connsiteY200" fmla="*/ 6398111 h 6888907"/>
              <a:gd name="connsiteX201" fmla="*/ 3013113 w 6907108"/>
              <a:gd name="connsiteY201" fmla="*/ 6398111 h 6888907"/>
              <a:gd name="connsiteX202" fmla="*/ 3074597 w 6907108"/>
              <a:gd name="connsiteY202" fmla="*/ 6329755 h 6888907"/>
              <a:gd name="connsiteX203" fmla="*/ 3010380 w 6907108"/>
              <a:gd name="connsiteY203" fmla="*/ 6275071 h 6888907"/>
              <a:gd name="connsiteX204" fmla="*/ 2672901 w 6907108"/>
              <a:gd name="connsiteY204" fmla="*/ 6275071 h 6888907"/>
              <a:gd name="connsiteX205" fmla="*/ 2644208 w 6907108"/>
              <a:gd name="connsiteY205" fmla="*/ 6275071 h 6888907"/>
              <a:gd name="connsiteX206" fmla="*/ 1660462 w 6907108"/>
              <a:gd name="connsiteY206" fmla="*/ 6275071 h 6888907"/>
              <a:gd name="connsiteX207" fmla="*/ 1598978 w 6907108"/>
              <a:gd name="connsiteY207" fmla="*/ 6206715 h 6888907"/>
              <a:gd name="connsiteX208" fmla="*/ 1663195 w 6907108"/>
              <a:gd name="connsiteY208" fmla="*/ 6152030 h 6888907"/>
              <a:gd name="connsiteX209" fmla="*/ 2644208 w 6907108"/>
              <a:gd name="connsiteY209" fmla="*/ 6152030 h 6888907"/>
              <a:gd name="connsiteX210" fmla="*/ 2672901 w 6907108"/>
              <a:gd name="connsiteY210" fmla="*/ 6152030 h 6888907"/>
              <a:gd name="connsiteX211" fmla="*/ 3750922 w 6907108"/>
              <a:gd name="connsiteY211" fmla="*/ 6152030 h 6888907"/>
              <a:gd name="connsiteX212" fmla="*/ 3812406 w 6907108"/>
              <a:gd name="connsiteY212" fmla="*/ 6083674 h 6888907"/>
              <a:gd name="connsiteX213" fmla="*/ 3748190 w 6907108"/>
              <a:gd name="connsiteY213" fmla="*/ 6028989 h 6888907"/>
              <a:gd name="connsiteX214" fmla="*/ 2672901 w 6907108"/>
              <a:gd name="connsiteY214" fmla="*/ 6028989 h 6888907"/>
              <a:gd name="connsiteX215" fmla="*/ 2644208 w 6907108"/>
              <a:gd name="connsiteY215" fmla="*/ 6028989 h 6888907"/>
              <a:gd name="connsiteX216" fmla="*/ 1168589 w 6907108"/>
              <a:gd name="connsiteY216" fmla="*/ 6028989 h 6888907"/>
              <a:gd name="connsiteX217" fmla="*/ 1107105 w 6907108"/>
              <a:gd name="connsiteY217" fmla="*/ 5960633 h 6888907"/>
              <a:gd name="connsiteX218" fmla="*/ 1171322 w 6907108"/>
              <a:gd name="connsiteY218" fmla="*/ 5905949 h 6888907"/>
              <a:gd name="connsiteX219" fmla="*/ 2644208 w 6907108"/>
              <a:gd name="connsiteY219" fmla="*/ 5905949 h 6888907"/>
              <a:gd name="connsiteX220" fmla="*/ 2672901 w 6907108"/>
              <a:gd name="connsiteY220" fmla="*/ 5905949 h 6888907"/>
              <a:gd name="connsiteX221" fmla="*/ 3136081 w 6907108"/>
              <a:gd name="connsiteY221" fmla="*/ 5905949 h 6888907"/>
              <a:gd name="connsiteX222" fmla="*/ 3197565 w 6907108"/>
              <a:gd name="connsiteY222" fmla="*/ 5837593 h 6888907"/>
              <a:gd name="connsiteX223" fmla="*/ 3133348 w 6907108"/>
              <a:gd name="connsiteY223" fmla="*/ 5782908 h 6888907"/>
              <a:gd name="connsiteX224" fmla="*/ 2672901 w 6907108"/>
              <a:gd name="connsiteY224" fmla="*/ 5782908 h 6888907"/>
              <a:gd name="connsiteX225" fmla="*/ 2644208 w 6907108"/>
              <a:gd name="connsiteY225" fmla="*/ 5782908 h 6888907"/>
              <a:gd name="connsiteX226" fmla="*/ 2029367 w 6907108"/>
              <a:gd name="connsiteY226" fmla="*/ 5782908 h 6888907"/>
              <a:gd name="connsiteX227" fmla="*/ 1967883 w 6907108"/>
              <a:gd name="connsiteY227" fmla="*/ 5714552 h 6888907"/>
              <a:gd name="connsiteX228" fmla="*/ 2032099 w 6907108"/>
              <a:gd name="connsiteY228" fmla="*/ 5659868 h 6888907"/>
              <a:gd name="connsiteX229" fmla="*/ 2644208 w 6907108"/>
              <a:gd name="connsiteY229" fmla="*/ 5659868 h 6888907"/>
              <a:gd name="connsiteX230" fmla="*/ 2672901 w 6907108"/>
              <a:gd name="connsiteY230" fmla="*/ 5659868 h 6888907"/>
              <a:gd name="connsiteX231" fmla="*/ 2767176 w 6907108"/>
              <a:gd name="connsiteY231" fmla="*/ 5659868 h 6888907"/>
              <a:gd name="connsiteX232" fmla="*/ 2828660 w 6907108"/>
              <a:gd name="connsiteY232" fmla="*/ 5591512 h 6888907"/>
              <a:gd name="connsiteX233" fmla="*/ 2764444 w 6907108"/>
              <a:gd name="connsiteY233" fmla="*/ 5536827 h 6888907"/>
              <a:gd name="connsiteX234" fmla="*/ 2672901 w 6907108"/>
              <a:gd name="connsiteY234" fmla="*/ 5536827 h 6888907"/>
              <a:gd name="connsiteX235" fmla="*/ 2644208 w 6907108"/>
              <a:gd name="connsiteY235" fmla="*/ 5536827 h 6888907"/>
              <a:gd name="connsiteX236" fmla="*/ 922652 w 6907108"/>
              <a:gd name="connsiteY236" fmla="*/ 5536827 h 6888907"/>
              <a:gd name="connsiteX237" fmla="*/ 861168 w 6907108"/>
              <a:gd name="connsiteY237" fmla="*/ 5468471 h 6888907"/>
              <a:gd name="connsiteX238" fmla="*/ 925385 w 6907108"/>
              <a:gd name="connsiteY238" fmla="*/ 5413786 h 6888907"/>
              <a:gd name="connsiteX239" fmla="*/ 3013113 w 6907108"/>
              <a:gd name="connsiteY239" fmla="*/ 5413786 h 6888907"/>
              <a:gd name="connsiteX240" fmla="*/ 3136081 w 6907108"/>
              <a:gd name="connsiteY240" fmla="*/ 5413786 h 6888907"/>
              <a:gd name="connsiteX241" fmla="*/ 4119827 w 6907108"/>
              <a:gd name="connsiteY241" fmla="*/ 5413786 h 6888907"/>
              <a:gd name="connsiteX242" fmla="*/ 4181311 w 6907108"/>
              <a:gd name="connsiteY242" fmla="*/ 5345430 h 6888907"/>
              <a:gd name="connsiteX243" fmla="*/ 4117094 w 6907108"/>
              <a:gd name="connsiteY243" fmla="*/ 5290746 h 6888907"/>
              <a:gd name="connsiteX244" fmla="*/ 3136081 w 6907108"/>
              <a:gd name="connsiteY244" fmla="*/ 5290746 h 6888907"/>
              <a:gd name="connsiteX245" fmla="*/ 3013113 w 6907108"/>
              <a:gd name="connsiteY245" fmla="*/ 5290746 h 6888907"/>
              <a:gd name="connsiteX246" fmla="*/ 2951629 w 6907108"/>
              <a:gd name="connsiteY246" fmla="*/ 5222390 h 6888907"/>
              <a:gd name="connsiteX247" fmla="*/ 3015846 w 6907108"/>
              <a:gd name="connsiteY247" fmla="*/ 5167705 h 6888907"/>
              <a:gd name="connsiteX248" fmla="*/ 3136081 w 6907108"/>
              <a:gd name="connsiteY248" fmla="*/ 5167705 h 6888907"/>
              <a:gd name="connsiteX249" fmla="*/ 3259049 w 6907108"/>
              <a:gd name="connsiteY249" fmla="*/ 5167705 h 6888907"/>
              <a:gd name="connsiteX250" fmla="*/ 3320533 w 6907108"/>
              <a:gd name="connsiteY250" fmla="*/ 5099349 h 6888907"/>
              <a:gd name="connsiteX251" fmla="*/ 3256317 w 6907108"/>
              <a:gd name="connsiteY251" fmla="*/ 5044665 h 6888907"/>
              <a:gd name="connsiteX252" fmla="*/ 3136081 w 6907108"/>
              <a:gd name="connsiteY252" fmla="*/ 5044665 h 6888907"/>
              <a:gd name="connsiteX253" fmla="*/ 2767176 w 6907108"/>
              <a:gd name="connsiteY253" fmla="*/ 5044665 h 6888907"/>
              <a:gd name="connsiteX254" fmla="*/ 2705692 w 6907108"/>
              <a:gd name="connsiteY254" fmla="*/ 4976309 h 6888907"/>
              <a:gd name="connsiteX255" fmla="*/ 2769909 w 6907108"/>
              <a:gd name="connsiteY255" fmla="*/ 4921624 h 6888907"/>
              <a:gd name="connsiteX256" fmla="*/ 3136081 w 6907108"/>
              <a:gd name="connsiteY256" fmla="*/ 4921624 h 6888907"/>
              <a:gd name="connsiteX257" fmla="*/ 3259049 w 6907108"/>
              <a:gd name="connsiteY257" fmla="*/ 4921624 h 6888907"/>
              <a:gd name="connsiteX258" fmla="*/ 3320533 w 6907108"/>
              <a:gd name="connsiteY258" fmla="*/ 4853268 h 6888907"/>
              <a:gd name="connsiteX259" fmla="*/ 3256317 w 6907108"/>
              <a:gd name="connsiteY259" fmla="*/ 4798583 h 6888907"/>
              <a:gd name="connsiteX260" fmla="*/ 3136081 w 6907108"/>
              <a:gd name="connsiteY260" fmla="*/ 4798583 h 6888907"/>
              <a:gd name="connsiteX261" fmla="*/ 1660462 w 6907108"/>
              <a:gd name="connsiteY261" fmla="*/ 4798583 h 6888907"/>
              <a:gd name="connsiteX262" fmla="*/ 1598978 w 6907108"/>
              <a:gd name="connsiteY262" fmla="*/ 4730228 h 6888907"/>
              <a:gd name="connsiteX263" fmla="*/ 1663195 w 6907108"/>
              <a:gd name="connsiteY263" fmla="*/ 4675543 h 6888907"/>
              <a:gd name="connsiteX264" fmla="*/ 3013113 w 6907108"/>
              <a:gd name="connsiteY264" fmla="*/ 4675543 h 6888907"/>
              <a:gd name="connsiteX265" fmla="*/ 3136081 w 6907108"/>
              <a:gd name="connsiteY265" fmla="*/ 4675543 h 6888907"/>
              <a:gd name="connsiteX266" fmla="*/ 3750922 w 6907108"/>
              <a:gd name="connsiteY266" fmla="*/ 4675543 h 6888907"/>
              <a:gd name="connsiteX267" fmla="*/ 3812406 w 6907108"/>
              <a:gd name="connsiteY267" fmla="*/ 4607187 h 6888907"/>
              <a:gd name="connsiteX268" fmla="*/ 3748190 w 6907108"/>
              <a:gd name="connsiteY268" fmla="*/ 4552502 h 6888907"/>
              <a:gd name="connsiteX269" fmla="*/ 3136081 w 6907108"/>
              <a:gd name="connsiteY269" fmla="*/ 4552502 h 6888907"/>
              <a:gd name="connsiteX270" fmla="*/ 3013113 w 6907108"/>
              <a:gd name="connsiteY270" fmla="*/ 4552502 h 6888907"/>
              <a:gd name="connsiteX271" fmla="*/ 2275303 w 6907108"/>
              <a:gd name="connsiteY271" fmla="*/ 4552502 h 6888907"/>
              <a:gd name="connsiteX272" fmla="*/ 2213819 w 6907108"/>
              <a:gd name="connsiteY272" fmla="*/ 4484146 h 6888907"/>
              <a:gd name="connsiteX273" fmla="*/ 2278036 w 6907108"/>
              <a:gd name="connsiteY273" fmla="*/ 4429462 h 6888907"/>
              <a:gd name="connsiteX274" fmla="*/ 3136081 w 6907108"/>
              <a:gd name="connsiteY274" fmla="*/ 4429462 h 6888907"/>
              <a:gd name="connsiteX275" fmla="*/ 3259049 w 6907108"/>
              <a:gd name="connsiteY275" fmla="*/ 4429462 h 6888907"/>
              <a:gd name="connsiteX276" fmla="*/ 3320533 w 6907108"/>
              <a:gd name="connsiteY276" fmla="*/ 4361106 h 6888907"/>
              <a:gd name="connsiteX277" fmla="*/ 3256317 w 6907108"/>
              <a:gd name="connsiteY277" fmla="*/ 4306421 h 6888907"/>
              <a:gd name="connsiteX278" fmla="*/ 3136081 w 6907108"/>
              <a:gd name="connsiteY278" fmla="*/ 4306421 h 6888907"/>
              <a:gd name="connsiteX279" fmla="*/ 922652 w 6907108"/>
              <a:gd name="connsiteY279" fmla="*/ 4306421 h 6888907"/>
              <a:gd name="connsiteX280" fmla="*/ 861168 w 6907108"/>
              <a:gd name="connsiteY280" fmla="*/ 4238065 h 6888907"/>
              <a:gd name="connsiteX281" fmla="*/ 925385 w 6907108"/>
              <a:gd name="connsiteY281" fmla="*/ 4183380 h 6888907"/>
              <a:gd name="connsiteX282" fmla="*/ 3134715 w 6907108"/>
              <a:gd name="connsiteY282" fmla="*/ 4183380 h 6888907"/>
              <a:gd name="connsiteX283" fmla="*/ 3503619 w 6907108"/>
              <a:gd name="connsiteY283" fmla="*/ 4183380 h 6888907"/>
              <a:gd name="connsiteX284" fmla="*/ 3565104 w 6907108"/>
              <a:gd name="connsiteY284" fmla="*/ 4115024 h 6888907"/>
              <a:gd name="connsiteX285" fmla="*/ 3500887 w 6907108"/>
              <a:gd name="connsiteY285" fmla="*/ 4060340 h 6888907"/>
              <a:gd name="connsiteX286" fmla="*/ 3134715 w 6907108"/>
              <a:gd name="connsiteY286" fmla="*/ 4060340 h 6888907"/>
              <a:gd name="connsiteX287" fmla="*/ 2028000 w 6907108"/>
              <a:gd name="connsiteY287" fmla="*/ 4060340 h 6888907"/>
              <a:gd name="connsiteX288" fmla="*/ 1966516 w 6907108"/>
              <a:gd name="connsiteY288" fmla="*/ 3991984 h 6888907"/>
              <a:gd name="connsiteX289" fmla="*/ 2030733 w 6907108"/>
              <a:gd name="connsiteY289" fmla="*/ 3937299 h 6888907"/>
              <a:gd name="connsiteX290" fmla="*/ 3011746 w 6907108"/>
              <a:gd name="connsiteY290" fmla="*/ 3937299 h 6888907"/>
              <a:gd name="connsiteX291" fmla="*/ 3110121 w 6907108"/>
              <a:gd name="connsiteY291" fmla="*/ 3937299 h 6888907"/>
              <a:gd name="connsiteX292" fmla="*/ 3134715 w 6907108"/>
              <a:gd name="connsiteY292" fmla="*/ 3937299 h 6888907"/>
              <a:gd name="connsiteX293" fmla="*/ 3196199 w 6907108"/>
              <a:gd name="connsiteY293" fmla="*/ 3868943 h 6888907"/>
              <a:gd name="connsiteX294" fmla="*/ 3131982 w 6907108"/>
              <a:gd name="connsiteY294" fmla="*/ 3814259 h 6888907"/>
              <a:gd name="connsiteX295" fmla="*/ 3043172 w 6907108"/>
              <a:gd name="connsiteY295" fmla="*/ 3814259 h 6888907"/>
              <a:gd name="connsiteX296" fmla="*/ 3011746 w 6907108"/>
              <a:gd name="connsiteY296" fmla="*/ 3814259 h 6888907"/>
              <a:gd name="connsiteX297" fmla="*/ 2765810 w 6907108"/>
              <a:gd name="connsiteY297" fmla="*/ 3814259 h 6888907"/>
              <a:gd name="connsiteX298" fmla="*/ 2704326 w 6907108"/>
              <a:gd name="connsiteY298" fmla="*/ 3745903 h 6888907"/>
              <a:gd name="connsiteX299" fmla="*/ 2768543 w 6907108"/>
              <a:gd name="connsiteY299" fmla="*/ 3691218 h 6888907"/>
              <a:gd name="connsiteX300" fmla="*/ 2888778 w 6907108"/>
              <a:gd name="connsiteY300" fmla="*/ 3691218 h 6888907"/>
              <a:gd name="connsiteX301" fmla="*/ 2974856 w 6907108"/>
              <a:gd name="connsiteY301" fmla="*/ 3691218 h 6888907"/>
              <a:gd name="connsiteX302" fmla="*/ 3011746 w 6907108"/>
              <a:gd name="connsiteY302" fmla="*/ 3691218 h 6888907"/>
              <a:gd name="connsiteX303" fmla="*/ 3073231 w 6907108"/>
              <a:gd name="connsiteY303" fmla="*/ 3622862 h 6888907"/>
              <a:gd name="connsiteX304" fmla="*/ 3009014 w 6907108"/>
              <a:gd name="connsiteY304" fmla="*/ 3568177 h 6888907"/>
              <a:gd name="connsiteX305" fmla="*/ 2907907 w 6907108"/>
              <a:gd name="connsiteY305" fmla="*/ 3568177 h 6888907"/>
              <a:gd name="connsiteX306" fmla="*/ 2888778 w 6907108"/>
              <a:gd name="connsiteY306" fmla="*/ 3568177 h 6888907"/>
              <a:gd name="connsiteX307" fmla="*/ 2028000 w 6907108"/>
              <a:gd name="connsiteY307" fmla="*/ 3568177 h 6888907"/>
              <a:gd name="connsiteX308" fmla="*/ 1966516 w 6907108"/>
              <a:gd name="connsiteY308" fmla="*/ 3499821 h 6888907"/>
              <a:gd name="connsiteX309" fmla="*/ 2030733 w 6907108"/>
              <a:gd name="connsiteY309" fmla="*/ 3445137 h 6888907"/>
              <a:gd name="connsiteX310" fmla="*/ 2642842 w 6907108"/>
              <a:gd name="connsiteY310" fmla="*/ 3445137 h 6888907"/>
              <a:gd name="connsiteX311" fmla="*/ 2839591 w 6907108"/>
              <a:gd name="connsiteY311" fmla="*/ 3445137 h 6888907"/>
              <a:gd name="connsiteX312" fmla="*/ 3011746 w 6907108"/>
              <a:gd name="connsiteY312" fmla="*/ 3445137 h 6888907"/>
              <a:gd name="connsiteX313" fmla="*/ 3073231 w 6907108"/>
              <a:gd name="connsiteY313" fmla="*/ 3376781 h 6888907"/>
              <a:gd name="connsiteX314" fmla="*/ 3009014 w 6907108"/>
              <a:gd name="connsiteY314" fmla="*/ 3322096 h 6888907"/>
              <a:gd name="connsiteX315" fmla="*/ 2772642 w 6907108"/>
              <a:gd name="connsiteY315" fmla="*/ 3322096 h 6888907"/>
              <a:gd name="connsiteX316" fmla="*/ 2644208 w 6907108"/>
              <a:gd name="connsiteY316" fmla="*/ 3322096 h 6888907"/>
              <a:gd name="connsiteX317" fmla="*/ 1414525 w 6907108"/>
              <a:gd name="connsiteY317" fmla="*/ 3322096 h 6888907"/>
              <a:gd name="connsiteX318" fmla="*/ 1353041 w 6907108"/>
              <a:gd name="connsiteY318" fmla="*/ 3253740 h 6888907"/>
              <a:gd name="connsiteX319" fmla="*/ 1417258 w 6907108"/>
              <a:gd name="connsiteY319" fmla="*/ 3199056 h 6888907"/>
              <a:gd name="connsiteX320" fmla="*/ 2521240 w 6907108"/>
              <a:gd name="connsiteY320" fmla="*/ 3199056 h 6888907"/>
              <a:gd name="connsiteX321" fmla="*/ 2705692 w 6907108"/>
              <a:gd name="connsiteY321" fmla="*/ 3199056 h 6888907"/>
              <a:gd name="connsiteX322" fmla="*/ 2767176 w 6907108"/>
              <a:gd name="connsiteY322" fmla="*/ 3199056 h 6888907"/>
              <a:gd name="connsiteX323" fmla="*/ 2828660 w 6907108"/>
              <a:gd name="connsiteY323" fmla="*/ 3130700 h 6888907"/>
              <a:gd name="connsiteX324" fmla="*/ 2764444 w 6907108"/>
              <a:gd name="connsiteY324" fmla="*/ 3076015 h 6888907"/>
              <a:gd name="connsiteX325" fmla="*/ 2637377 w 6907108"/>
              <a:gd name="connsiteY325" fmla="*/ 3076015 h 6888907"/>
              <a:gd name="connsiteX326" fmla="*/ 2521240 w 6907108"/>
              <a:gd name="connsiteY326" fmla="*/ 3076015 h 6888907"/>
              <a:gd name="connsiteX327" fmla="*/ 2275303 w 6907108"/>
              <a:gd name="connsiteY327" fmla="*/ 3076015 h 6888907"/>
              <a:gd name="connsiteX328" fmla="*/ 2213819 w 6907108"/>
              <a:gd name="connsiteY328" fmla="*/ 3007659 h 6888907"/>
              <a:gd name="connsiteX329" fmla="*/ 2278036 w 6907108"/>
              <a:gd name="connsiteY329" fmla="*/ 2952974 h 6888907"/>
              <a:gd name="connsiteX330" fmla="*/ 2521240 w 6907108"/>
              <a:gd name="connsiteY330" fmla="*/ 2952974 h 6888907"/>
              <a:gd name="connsiteX331" fmla="*/ 2570427 w 6907108"/>
              <a:gd name="connsiteY331" fmla="*/ 2952974 h 6888907"/>
              <a:gd name="connsiteX332" fmla="*/ 3013113 w 6907108"/>
              <a:gd name="connsiteY332" fmla="*/ 2952974 h 6888907"/>
              <a:gd name="connsiteX333" fmla="*/ 3074597 w 6907108"/>
              <a:gd name="connsiteY333" fmla="*/ 2884618 h 6888907"/>
              <a:gd name="connsiteX334" fmla="*/ 3010380 w 6907108"/>
              <a:gd name="connsiteY334" fmla="*/ 2829934 h 6888907"/>
              <a:gd name="connsiteX335" fmla="*/ 2521240 w 6907108"/>
              <a:gd name="connsiteY335" fmla="*/ 2829934 h 6888907"/>
              <a:gd name="connsiteX336" fmla="*/ 2503478 w 6907108"/>
              <a:gd name="connsiteY336" fmla="*/ 2832668 h 6888907"/>
              <a:gd name="connsiteX337" fmla="*/ 2502112 w 6907108"/>
              <a:gd name="connsiteY337" fmla="*/ 2829934 h 6888907"/>
              <a:gd name="connsiteX338" fmla="*/ 1660462 w 6907108"/>
              <a:gd name="connsiteY338" fmla="*/ 2829934 h 6888907"/>
              <a:gd name="connsiteX339" fmla="*/ 1598978 w 6907108"/>
              <a:gd name="connsiteY339" fmla="*/ 2761578 h 6888907"/>
              <a:gd name="connsiteX340" fmla="*/ 1663195 w 6907108"/>
              <a:gd name="connsiteY340" fmla="*/ 2706893 h 6888907"/>
              <a:gd name="connsiteX341" fmla="*/ 2275303 w 6907108"/>
              <a:gd name="connsiteY341" fmla="*/ 2706893 h 6888907"/>
              <a:gd name="connsiteX342" fmla="*/ 2435162 w 6907108"/>
              <a:gd name="connsiteY342" fmla="*/ 2706893 h 6888907"/>
              <a:gd name="connsiteX343" fmla="*/ 2521240 w 6907108"/>
              <a:gd name="connsiteY343" fmla="*/ 2706893 h 6888907"/>
              <a:gd name="connsiteX344" fmla="*/ 2582724 w 6907108"/>
              <a:gd name="connsiteY344" fmla="*/ 2638537 h 6888907"/>
              <a:gd name="connsiteX345" fmla="*/ 2518507 w 6907108"/>
              <a:gd name="connsiteY345" fmla="*/ 2583853 h 6888907"/>
              <a:gd name="connsiteX346" fmla="*/ 2366846 w 6907108"/>
              <a:gd name="connsiteY346" fmla="*/ 2583853 h 6888907"/>
              <a:gd name="connsiteX347" fmla="*/ 2275303 w 6907108"/>
              <a:gd name="connsiteY347" fmla="*/ 2583853 h 6888907"/>
              <a:gd name="connsiteX348" fmla="*/ 1045621 w 6907108"/>
              <a:gd name="connsiteY348" fmla="*/ 2583853 h 6888907"/>
              <a:gd name="connsiteX349" fmla="*/ 984137 w 6907108"/>
              <a:gd name="connsiteY349" fmla="*/ 2515497 h 6888907"/>
              <a:gd name="connsiteX350" fmla="*/ 1048353 w 6907108"/>
              <a:gd name="connsiteY350" fmla="*/ 2460812 h 6888907"/>
              <a:gd name="connsiteX351" fmla="*/ 2298531 w 6907108"/>
              <a:gd name="connsiteY351" fmla="*/ 2460812 h 6888907"/>
              <a:gd name="connsiteX352" fmla="*/ 2521240 w 6907108"/>
              <a:gd name="connsiteY352" fmla="*/ 2460812 h 6888907"/>
              <a:gd name="connsiteX353" fmla="*/ 2582724 w 6907108"/>
              <a:gd name="connsiteY353" fmla="*/ 2392456 h 6888907"/>
              <a:gd name="connsiteX354" fmla="*/ 2518507 w 6907108"/>
              <a:gd name="connsiteY354" fmla="*/ 2337771 h 6888907"/>
              <a:gd name="connsiteX355" fmla="*/ 2231581 w 6907108"/>
              <a:gd name="connsiteY355" fmla="*/ 2337771 h 6888907"/>
              <a:gd name="connsiteX356" fmla="*/ 1414525 w 6907108"/>
              <a:gd name="connsiteY356" fmla="*/ 2337771 h 6888907"/>
              <a:gd name="connsiteX357" fmla="*/ 1353041 w 6907108"/>
              <a:gd name="connsiteY357" fmla="*/ 2269416 h 6888907"/>
              <a:gd name="connsiteX358" fmla="*/ 1417258 w 6907108"/>
              <a:gd name="connsiteY358" fmla="*/ 2214731 h 6888907"/>
              <a:gd name="connsiteX359" fmla="*/ 1906398 w 6907108"/>
              <a:gd name="connsiteY359" fmla="*/ 2214731 h 6888907"/>
              <a:gd name="connsiteX360" fmla="*/ 2163266 w 6907108"/>
              <a:gd name="connsiteY360" fmla="*/ 2214731 h 6888907"/>
              <a:gd name="connsiteX361" fmla="*/ 2275303 w 6907108"/>
              <a:gd name="connsiteY361" fmla="*/ 2214731 h 6888907"/>
              <a:gd name="connsiteX362" fmla="*/ 2336787 w 6907108"/>
              <a:gd name="connsiteY362" fmla="*/ 2146375 h 6888907"/>
              <a:gd name="connsiteX363" fmla="*/ 2272571 w 6907108"/>
              <a:gd name="connsiteY363" fmla="*/ 2091690 h 6888907"/>
              <a:gd name="connsiteX364" fmla="*/ 2096316 w 6907108"/>
              <a:gd name="connsiteY364" fmla="*/ 2091690 h 6888907"/>
              <a:gd name="connsiteX365" fmla="*/ 1906398 w 6907108"/>
              <a:gd name="connsiteY365" fmla="*/ 2091690 h 6888907"/>
              <a:gd name="connsiteX366" fmla="*/ 1783430 w 6907108"/>
              <a:gd name="connsiteY366" fmla="*/ 2091690 h 6888907"/>
              <a:gd name="connsiteX367" fmla="*/ 1721946 w 6907108"/>
              <a:gd name="connsiteY367" fmla="*/ 2023334 h 6888907"/>
              <a:gd name="connsiteX368" fmla="*/ 1786163 w 6907108"/>
              <a:gd name="connsiteY368" fmla="*/ 1968650 h 6888907"/>
              <a:gd name="connsiteX369" fmla="*/ 2028000 w 6907108"/>
              <a:gd name="connsiteY369" fmla="*/ 1968650 h 6888907"/>
              <a:gd name="connsiteX370" fmla="*/ 2275303 w 6907108"/>
              <a:gd name="connsiteY370" fmla="*/ 1968650 h 6888907"/>
              <a:gd name="connsiteX371" fmla="*/ 2336787 w 6907108"/>
              <a:gd name="connsiteY371" fmla="*/ 1900294 h 6888907"/>
              <a:gd name="connsiteX372" fmla="*/ 2272571 w 6907108"/>
              <a:gd name="connsiteY372" fmla="*/ 1845609 h 6888907"/>
              <a:gd name="connsiteX373" fmla="*/ 1961051 w 6907108"/>
              <a:gd name="connsiteY373" fmla="*/ 1845609 h 6888907"/>
              <a:gd name="connsiteX374" fmla="*/ 1414525 w 6907108"/>
              <a:gd name="connsiteY374" fmla="*/ 1845609 h 6888907"/>
              <a:gd name="connsiteX375" fmla="*/ 1168589 w 6907108"/>
              <a:gd name="connsiteY375" fmla="*/ 1845609 h 6888907"/>
              <a:gd name="connsiteX376" fmla="*/ 1107105 w 6907108"/>
              <a:gd name="connsiteY376" fmla="*/ 1777253 h 6888907"/>
              <a:gd name="connsiteX377" fmla="*/ 1171322 w 6907108"/>
              <a:gd name="connsiteY377" fmla="*/ 1722568 h 6888907"/>
              <a:gd name="connsiteX378" fmla="*/ 1414525 w 6907108"/>
              <a:gd name="connsiteY378" fmla="*/ 1722568 h 6888907"/>
              <a:gd name="connsiteX379" fmla="*/ 1892735 w 6907108"/>
              <a:gd name="connsiteY379" fmla="*/ 1722568 h 6888907"/>
              <a:gd name="connsiteX380" fmla="*/ 2029367 w 6907108"/>
              <a:gd name="connsiteY380" fmla="*/ 1722568 h 6888907"/>
              <a:gd name="connsiteX381" fmla="*/ 2090851 w 6907108"/>
              <a:gd name="connsiteY381" fmla="*/ 1654212 h 6888907"/>
              <a:gd name="connsiteX382" fmla="*/ 2026634 w 6907108"/>
              <a:gd name="connsiteY382" fmla="*/ 1599528 h 6888907"/>
              <a:gd name="connsiteX383" fmla="*/ 1825786 w 6907108"/>
              <a:gd name="connsiteY383" fmla="*/ 1599528 h 6888907"/>
              <a:gd name="connsiteX384" fmla="*/ 1786163 w 6907108"/>
              <a:gd name="connsiteY384" fmla="*/ 1599528 h 6888907"/>
              <a:gd name="connsiteX385" fmla="*/ 1723313 w 6907108"/>
              <a:gd name="connsiteY385" fmla="*/ 1550311 h 6888907"/>
              <a:gd name="connsiteX386" fmla="*/ 1760203 w 6907108"/>
              <a:gd name="connsiteY386" fmla="*/ 1480589 h 6888907"/>
              <a:gd name="connsiteX387" fmla="*/ 1757470 w 6907108"/>
              <a:gd name="connsiteY387" fmla="*/ 1476487 h 6888907"/>
              <a:gd name="connsiteX388" fmla="*/ 1906398 w 6907108"/>
              <a:gd name="connsiteY388" fmla="*/ 1476487 h 6888907"/>
              <a:gd name="connsiteX389" fmla="*/ 1967883 w 6907108"/>
              <a:gd name="connsiteY389" fmla="*/ 1408131 h 6888907"/>
              <a:gd name="connsiteX390" fmla="*/ 1903666 w 6907108"/>
              <a:gd name="connsiteY390" fmla="*/ 1353447 h 6888907"/>
              <a:gd name="connsiteX391" fmla="*/ 1230073 w 6907108"/>
              <a:gd name="connsiteY391" fmla="*/ 1353447 h 6888907"/>
              <a:gd name="connsiteX392" fmla="*/ 1168589 w 6907108"/>
              <a:gd name="connsiteY392" fmla="*/ 1353447 h 6888907"/>
              <a:gd name="connsiteX393" fmla="*/ 430779 w 6907108"/>
              <a:gd name="connsiteY393" fmla="*/ 1353447 h 6888907"/>
              <a:gd name="connsiteX394" fmla="*/ 369295 w 6907108"/>
              <a:gd name="connsiteY394" fmla="*/ 1285091 h 6888907"/>
              <a:gd name="connsiteX395" fmla="*/ 433512 w 6907108"/>
              <a:gd name="connsiteY395" fmla="*/ 1230406 h 6888907"/>
              <a:gd name="connsiteX396" fmla="*/ 922652 w 6907108"/>
              <a:gd name="connsiteY396" fmla="*/ 1230406 h 6888907"/>
              <a:gd name="connsiteX397" fmla="*/ 1230073 w 6907108"/>
              <a:gd name="connsiteY397" fmla="*/ 1230406 h 6888907"/>
              <a:gd name="connsiteX398" fmla="*/ 1660462 w 6907108"/>
              <a:gd name="connsiteY398" fmla="*/ 1230406 h 6888907"/>
              <a:gd name="connsiteX399" fmla="*/ 1721946 w 6907108"/>
              <a:gd name="connsiteY399" fmla="*/ 1162050 h 6888907"/>
              <a:gd name="connsiteX400" fmla="*/ 1657729 w 6907108"/>
              <a:gd name="connsiteY400" fmla="*/ 1107365 h 6888907"/>
              <a:gd name="connsiteX401" fmla="*/ 1230073 w 6907108"/>
              <a:gd name="connsiteY401" fmla="*/ 1107365 h 6888907"/>
              <a:gd name="connsiteX402" fmla="*/ 1168589 w 6907108"/>
              <a:gd name="connsiteY402" fmla="*/ 1107365 h 6888907"/>
              <a:gd name="connsiteX403" fmla="*/ 1107105 w 6907108"/>
              <a:gd name="connsiteY403" fmla="*/ 1039009 h 6888907"/>
              <a:gd name="connsiteX404" fmla="*/ 1171322 w 6907108"/>
              <a:gd name="connsiteY404" fmla="*/ 984325 h 6888907"/>
              <a:gd name="connsiteX405" fmla="*/ 1230073 w 6907108"/>
              <a:gd name="connsiteY405" fmla="*/ 984325 h 6888907"/>
              <a:gd name="connsiteX406" fmla="*/ 1660462 w 6907108"/>
              <a:gd name="connsiteY406" fmla="*/ 984325 h 6888907"/>
              <a:gd name="connsiteX407" fmla="*/ 1721946 w 6907108"/>
              <a:gd name="connsiteY407" fmla="*/ 915969 h 6888907"/>
              <a:gd name="connsiteX408" fmla="*/ 1657729 w 6907108"/>
              <a:gd name="connsiteY408" fmla="*/ 861284 h 6888907"/>
              <a:gd name="connsiteX409" fmla="*/ 1230073 w 6907108"/>
              <a:gd name="connsiteY409" fmla="*/ 861284 h 6888907"/>
              <a:gd name="connsiteX410" fmla="*/ 553748 w 6907108"/>
              <a:gd name="connsiteY410" fmla="*/ 861284 h 6888907"/>
              <a:gd name="connsiteX411" fmla="*/ 430779 w 6907108"/>
              <a:gd name="connsiteY411" fmla="*/ 861284 h 6888907"/>
              <a:gd name="connsiteX412" fmla="*/ 369295 w 6907108"/>
              <a:gd name="connsiteY412" fmla="*/ 792928 h 6888907"/>
              <a:gd name="connsiteX413" fmla="*/ 433512 w 6907108"/>
              <a:gd name="connsiteY413" fmla="*/ 738244 h 6888907"/>
              <a:gd name="connsiteX414" fmla="*/ 1168589 w 6907108"/>
              <a:gd name="connsiteY414" fmla="*/ 738244 h 6888907"/>
              <a:gd name="connsiteX415" fmla="*/ 1230073 w 6907108"/>
              <a:gd name="connsiteY415" fmla="*/ 738244 h 6888907"/>
              <a:gd name="connsiteX416" fmla="*/ 1414525 w 6907108"/>
              <a:gd name="connsiteY416" fmla="*/ 738244 h 6888907"/>
              <a:gd name="connsiteX417" fmla="*/ 1476010 w 6907108"/>
              <a:gd name="connsiteY417" fmla="*/ 669888 h 6888907"/>
              <a:gd name="connsiteX418" fmla="*/ 1411793 w 6907108"/>
              <a:gd name="connsiteY418" fmla="*/ 615203 h 6888907"/>
              <a:gd name="connsiteX419" fmla="*/ 1230073 w 6907108"/>
              <a:gd name="connsiteY419" fmla="*/ 615203 h 6888907"/>
              <a:gd name="connsiteX420" fmla="*/ 1168589 w 6907108"/>
              <a:gd name="connsiteY420" fmla="*/ 615203 h 6888907"/>
              <a:gd name="connsiteX421" fmla="*/ 61875 w 6907108"/>
              <a:gd name="connsiteY421" fmla="*/ 615203 h 6888907"/>
              <a:gd name="connsiteX422" fmla="*/ 391 w 6907108"/>
              <a:gd name="connsiteY422" fmla="*/ 546847 h 6888907"/>
              <a:gd name="connsiteX423" fmla="*/ 64607 w 6907108"/>
              <a:gd name="connsiteY423" fmla="*/ 492162 h 6888907"/>
              <a:gd name="connsiteX424" fmla="*/ 1168589 w 6907108"/>
              <a:gd name="connsiteY424" fmla="*/ 492162 h 6888907"/>
              <a:gd name="connsiteX425" fmla="*/ 1230073 w 6907108"/>
              <a:gd name="connsiteY425" fmla="*/ 492162 h 6888907"/>
              <a:gd name="connsiteX426" fmla="*/ 1660462 w 6907108"/>
              <a:gd name="connsiteY426" fmla="*/ 492162 h 6888907"/>
              <a:gd name="connsiteX427" fmla="*/ 1721946 w 6907108"/>
              <a:gd name="connsiteY427" fmla="*/ 423807 h 6888907"/>
              <a:gd name="connsiteX428" fmla="*/ 1657729 w 6907108"/>
              <a:gd name="connsiteY428" fmla="*/ 369122 h 6888907"/>
              <a:gd name="connsiteX429" fmla="*/ 1230073 w 6907108"/>
              <a:gd name="connsiteY429" fmla="*/ 369122 h 6888907"/>
              <a:gd name="connsiteX430" fmla="*/ 1168589 w 6907108"/>
              <a:gd name="connsiteY430" fmla="*/ 369122 h 6888907"/>
              <a:gd name="connsiteX431" fmla="*/ 1045621 w 6907108"/>
              <a:gd name="connsiteY431" fmla="*/ 369122 h 6888907"/>
              <a:gd name="connsiteX432" fmla="*/ 984137 w 6907108"/>
              <a:gd name="connsiteY432" fmla="*/ 300766 h 6888907"/>
              <a:gd name="connsiteX433" fmla="*/ 1048353 w 6907108"/>
              <a:gd name="connsiteY433" fmla="*/ 246081 h 6888907"/>
              <a:gd name="connsiteX434" fmla="*/ 1230073 w 6907108"/>
              <a:gd name="connsiteY434" fmla="*/ 246081 h 6888907"/>
              <a:gd name="connsiteX435" fmla="*/ 1783430 w 6907108"/>
              <a:gd name="connsiteY435" fmla="*/ 246081 h 6888907"/>
              <a:gd name="connsiteX436" fmla="*/ 1844914 w 6907108"/>
              <a:gd name="connsiteY436" fmla="*/ 177725 h 6888907"/>
              <a:gd name="connsiteX437" fmla="*/ 1780698 w 6907108"/>
              <a:gd name="connsiteY437" fmla="*/ 123041 h 6888907"/>
              <a:gd name="connsiteX438" fmla="*/ 1230073 w 6907108"/>
              <a:gd name="connsiteY438" fmla="*/ 123041 h 6888907"/>
              <a:gd name="connsiteX439" fmla="*/ 922652 w 6907108"/>
              <a:gd name="connsiteY439" fmla="*/ 123041 h 6888907"/>
              <a:gd name="connsiteX440" fmla="*/ 553748 w 6907108"/>
              <a:gd name="connsiteY440" fmla="*/ 123041 h 6888907"/>
              <a:gd name="connsiteX441" fmla="*/ 492264 w 6907108"/>
              <a:gd name="connsiteY441" fmla="*/ 54685 h 6888907"/>
              <a:gd name="connsiteX442" fmla="*/ 556480 w 6907108"/>
              <a:gd name="connsiteY442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13481 w 6907108"/>
              <a:gd name="connsiteY189" fmla="*/ 6876207 h 6888907"/>
              <a:gd name="connsiteX190" fmla="*/ 3197565 w 6907108"/>
              <a:gd name="connsiteY190" fmla="*/ 6823284 h 6888907"/>
              <a:gd name="connsiteX191" fmla="*/ 3197565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76981 w 6907108"/>
              <a:gd name="connsiteY189" fmla="*/ 6888907 h 6888907"/>
              <a:gd name="connsiteX190" fmla="*/ 3197565 w 6907108"/>
              <a:gd name="connsiteY190" fmla="*/ 6823284 h 6888907"/>
              <a:gd name="connsiteX191" fmla="*/ 3197565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92082"/>
              <a:gd name="connsiteX1" fmla="*/ 3443502 w 6907108"/>
              <a:gd name="connsiteY1" fmla="*/ 6582672 h 6892082"/>
              <a:gd name="connsiteX2" fmla="*/ 3504986 w 6907108"/>
              <a:gd name="connsiteY2" fmla="*/ 6644192 h 6892082"/>
              <a:gd name="connsiteX3" fmla="*/ 3566470 w 6907108"/>
              <a:gd name="connsiteY3" fmla="*/ 6582672 h 6892082"/>
              <a:gd name="connsiteX4" fmla="*/ 3504986 w 6907108"/>
              <a:gd name="connsiteY4" fmla="*/ 6521152 h 6892082"/>
              <a:gd name="connsiteX5" fmla="*/ 1414525 w 6907108"/>
              <a:gd name="connsiteY5" fmla="*/ 6398111 h 6892082"/>
              <a:gd name="connsiteX6" fmla="*/ 2152335 w 6907108"/>
              <a:gd name="connsiteY6" fmla="*/ 6398111 h 6892082"/>
              <a:gd name="connsiteX7" fmla="*/ 2213819 w 6907108"/>
              <a:gd name="connsiteY7" fmla="*/ 6459631 h 6892082"/>
              <a:gd name="connsiteX8" fmla="*/ 2152335 w 6907108"/>
              <a:gd name="connsiteY8" fmla="*/ 6521152 h 6892082"/>
              <a:gd name="connsiteX9" fmla="*/ 1414525 w 6907108"/>
              <a:gd name="connsiteY9" fmla="*/ 6521152 h 6892082"/>
              <a:gd name="connsiteX10" fmla="*/ 1353041 w 6907108"/>
              <a:gd name="connsiteY10" fmla="*/ 6459631 h 6892082"/>
              <a:gd name="connsiteX11" fmla="*/ 1414525 w 6907108"/>
              <a:gd name="connsiteY11" fmla="*/ 6398111 h 6892082"/>
              <a:gd name="connsiteX12" fmla="*/ 922652 w 6907108"/>
              <a:gd name="connsiteY12" fmla="*/ 5905949 h 6892082"/>
              <a:gd name="connsiteX13" fmla="*/ 984137 w 6907108"/>
              <a:gd name="connsiteY13" fmla="*/ 5967469 h 6892082"/>
              <a:gd name="connsiteX14" fmla="*/ 922652 w 6907108"/>
              <a:gd name="connsiteY14" fmla="*/ 6028989 h 6892082"/>
              <a:gd name="connsiteX15" fmla="*/ 861168 w 6907108"/>
              <a:gd name="connsiteY15" fmla="*/ 5967469 h 6892082"/>
              <a:gd name="connsiteX16" fmla="*/ 922652 w 6907108"/>
              <a:gd name="connsiteY16" fmla="*/ 5905949 h 6892082"/>
              <a:gd name="connsiteX17" fmla="*/ 3382018 w 6907108"/>
              <a:gd name="connsiteY17" fmla="*/ 5782908 h 6892082"/>
              <a:gd name="connsiteX18" fmla="*/ 3320533 w 6907108"/>
              <a:gd name="connsiteY18" fmla="*/ 5844428 h 6892082"/>
              <a:gd name="connsiteX19" fmla="*/ 3382018 w 6907108"/>
              <a:gd name="connsiteY19" fmla="*/ 5905949 h 6892082"/>
              <a:gd name="connsiteX20" fmla="*/ 3504986 w 6907108"/>
              <a:gd name="connsiteY20" fmla="*/ 5905949 h 6892082"/>
              <a:gd name="connsiteX21" fmla="*/ 3566470 w 6907108"/>
              <a:gd name="connsiteY21" fmla="*/ 5844428 h 6892082"/>
              <a:gd name="connsiteX22" fmla="*/ 3504986 w 6907108"/>
              <a:gd name="connsiteY22" fmla="*/ 5782908 h 6892082"/>
              <a:gd name="connsiteX23" fmla="*/ 3382018 w 6907108"/>
              <a:gd name="connsiteY23" fmla="*/ 5782908 h 6892082"/>
              <a:gd name="connsiteX24" fmla="*/ 1660462 w 6907108"/>
              <a:gd name="connsiteY24" fmla="*/ 5659868 h 6892082"/>
              <a:gd name="connsiteX25" fmla="*/ 1783430 w 6907108"/>
              <a:gd name="connsiteY25" fmla="*/ 5659868 h 6892082"/>
              <a:gd name="connsiteX26" fmla="*/ 1844914 w 6907108"/>
              <a:gd name="connsiteY26" fmla="*/ 5721388 h 6892082"/>
              <a:gd name="connsiteX27" fmla="*/ 1783430 w 6907108"/>
              <a:gd name="connsiteY27" fmla="*/ 5782908 h 6892082"/>
              <a:gd name="connsiteX28" fmla="*/ 1660462 w 6907108"/>
              <a:gd name="connsiteY28" fmla="*/ 5782908 h 6892082"/>
              <a:gd name="connsiteX29" fmla="*/ 1598978 w 6907108"/>
              <a:gd name="connsiteY29" fmla="*/ 5721388 h 6892082"/>
              <a:gd name="connsiteX30" fmla="*/ 1660462 w 6907108"/>
              <a:gd name="connsiteY30" fmla="*/ 5659868 h 6892082"/>
              <a:gd name="connsiteX31" fmla="*/ 3013113 w 6907108"/>
              <a:gd name="connsiteY31" fmla="*/ 5536827 h 6892082"/>
              <a:gd name="connsiteX32" fmla="*/ 2951629 w 6907108"/>
              <a:gd name="connsiteY32" fmla="*/ 5598347 h 6892082"/>
              <a:gd name="connsiteX33" fmla="*/ 3013113 w 6907108"/>
              <a:gd name="connsiteY33" fmla="*/ 5659868 h 6892082"/>
              <a:gd name="connsiteX34" fmla="*/ 3074597 w 6907108"/>
              <a:gd name="connsiteY34" fmla="*/ 5598347 h 6892082"/>
              <a:gd name="connsiteX35" fmla="*/ 3013113 w 6907108"/>
              <a:gd name="connsiteY35" fmla="*/ 5536827 h 6892082"/>
              <a:gd name="connsiteX36" fmla="*/ 307811 w 6907108"/>
              <a:gd name="connsiteY36" fmla="*/ 5413786 h 6892082"/>
              <a:gd name="connsiteX37" fmla="*/ 676716 w 6907108"/>
              <a:gd name="connsiteY37" fmla="*/ 5413786 h 6892082"/>
              <a:gd name="connsiteX38" fmla="*/ 738200 w 6907108"/>
              <a:gd name="connsiteY38" fmla="*/ 5475307 h 6892082"/>
              <a:gd name="connsiteX39" fmla="*/ 676716 w 6907108"/>
              <a:gd name="connsiteY39" fmla="*/ 5536827 h 6892082"/>
              <a:gd name="connsiteX40" fmla="*/ 307811 w 6907108"/>
              <a:gd name="connsiteY40" fmla="*/ 5536827 h 6892082"/>
              <a:gd name="connsiteX41" fmla="*/ 246327 w 6907108"/>
              <a:gd name="connsiteY41" fmla="*/ 5475307 h 6892082"/>
              <a:gd name="connsiteX42" fmla="*/ 307811 w 6907108"/>
              <a:gd name="connsiteY42" fmla="*/ 5413786 h 6892082"/>
              <a:gd name="connsiteX43" fmla="*/ 3504986 w 6907108"/>
              <a:gd name="connsiteY43" fmla="*/ 5044665 h 6892082"/>
              <a:gd name="connsiteX44" fmla="*/ 3443502 w 6907108"/>
              <a:gd name="connsiteY44" fmla="*/ 5106185 h 6892082"/>
              <a:gd name="connsiteX45" fmla="*/ 3504986 w 6907108"/>
              <a:gd name="connsiteY45" fmla="*/ 5167705 h 6892082"/>
              <a:gd name="connsiteX46" fmla="*/ 3996859 w 6907108"/>
              <a:gd name="connsiteY46" fmla="*/ 5167705 h 6892082"/>
              <a:gd name="connsiteX47" fmla="*/ 4058343 w 6907108"/>
              <a:gd name="connsiteY47" fmla="*/ 5106185 h 6892082"/>
              <a:gd name="connsiteX48" fmla="*/ 3996859 w 6907108"/>
              <a:gd name="connsiteY48" fmla="*/ 5044665 h 6892082"/>
              <a:gd name="connsiteX49" fmla="*/ 3504986 w 6907108"/>
              <a:gd name="connsiteY49" fmla="*/ 5044665 h 6892082"/>
              <a:gd name="connsiteX50" fmla="*/ 1906398 w 6907108"/>
              <a:gd name="connsiteY50" fmla="*/ 4921624 h 6892082"/>
              <a:gd name="connsiteX51" fmla="*/ 2521240 w 6907108"/>
              <a:gd name="connsiteY51" fmla="*/ 4921624 h 6892082"/>
              <a:gd name="connsiteX52" fmla="*/ 2582724 w 6907108"/>
              <a:gd name="connsiteY52" fmla="*/ 4983144 h 6892082"/>
              <a:gd name="connsiteX53" fmla="*/ 2521240 w 6907108"/>
              <a:gd name="connsiteY53" fmla="*/ 5044665 h 6892082"/>
              <a:gd name="connsiteX54" fmla="*/ 1906398 w 6907108"/>
              <a:gd name="connsiteY54" fmla="*/ 5044665 h 6892082"/>
              <a:gd name="connsiteX55" fmla="*/ 1844914 w 6907108"/>
              <a:gd name="connsiteY55" fmla="*/ 4983144 h 6892082"/>
              <a:gd name="connsiteX56" fmla="*/ 1906398 w 6907108"/>
              <a:gd name="connsiteY56" fmla="*/ 4921624 h 6892082"/>
              <a:gd name="connsiteX57" fmla="*/ 1660462 w 6907108"/>
              <a:gd name="connsiteY57" fmla="*/ 3937299 h 6892082"/>
              <a:gd name="connsiteX58" fmla="*/ 1783430 w 6907108"/>
              <a:gd name="connsiteY58" fmla="*/ 3937299 h 6892082"/>
              <a:gd name="connsiteX59" fmla="*/ 1844914 w 6907108"/>
              <a:gd name="connsiteY59" fmla="*/ 3998819 h 6892082"/>
              <a:gd name="connsiteX60" fmla="*/ 1783430 w 6907108"/>
              <a:gd name="connsiteY60" fmla="*/ 4060340 h 6892082"/>
              <a:gd name="connsiteX61" fmla="*/ 1660462 w 6907108"/>
              <a:gd name="connsiteY61" fmla="*/ 4060340 h 6892082"/>
              <a:gd name="connsiteX62" fmla="*/ 1598978 w 6907108"/>
              <a:gd name="connsiteY62" fmla="*/ 3998819 h 6892082"/>
              <a:gd name="connsiteX63" fmla="*/ 1660462 w 6907108"/>
              <a:gd name="connsiteY63" fmla="*/ 3937299 h 6892082"/>
              <a:gd name="connsiteX64" fmla="*/ 3382018 w 6907108"/>
              <a:gd name="connsiteY64" fmla="*/ 3814259 h 6892082"/>
              <a:gd name="connsiteX65" fmla="*/ 3320533 w 6907108"/>
              <a:gd name="connsiteY65" fmla="*/ 3875779 h 6892082"/>
              <a:gd name="connsiteX66" fmla="*/ 3382018 w 6907108"/>
              <a:gd name="connsiteY66" fmla="*/ 3937299 h 6892082"/>
              <a:gd name="connsiteX67" fmla="*/ 3443502 w 6907108"/>
              <a:gd name="connsiteY67" fmla="*/ 3875779 h 6892082"/>
              <a:gd name="connsiteX68" fmla="*/ 3382018 w 6907108"/>
              <a:gd name="connsiteY68" fmla="*/ 3814259 h 6892082"/>
              <a:gd name="connsiteX69" fmla="*/ 1783430 w 6907108"/>
              <a:gd name="connsiteY69" fmla="*/ 3445137 h 6892082"/>
              <a:gd name="connsiteX70" fmla="*/ 1844914 w 6907108"/>
              <a:gd name="connsiteY70" fmla="*/ 3506657 h 6892082"/>
              <a:gd name="connsiteX71" fmla="*/ 1783430 w 6907108"/>
              <a:gd name="connsiteY71" fmla="*/ 3568177 h 6892082"/>
              <a:gd name="connsiteX72" fmla="*/ 1721946 w 6907108"/>
              <a:gd name="connsiteY72" fmla="*/ 3506657 h 6892082"/>
              <a:gd name="connsiteX73" fmla="*/ 1783430 w 6907108"/>
              <a:gd name="connsiteY73" fmla="*/ 3445137 h 6892082"/>
              <a:gd name="connsiteX74" fmla="*/ 3259049 w 6907108"/>
              <a:gd name="connsiteY74" fmla="*/ 3322096 h 6892082"/>
              <a:gd name="connsiteX75" fmla="*/ 3197565 w 6907108"/>
              <a:gd name="connsiteY75" fmla="*/ 3383616 h 6892082"/>
              <a:gd name="connsiteX76" fmla="*/ 3259049 w 6907108"/>
              <a:gd name="connsiteY76" fmla="*/ 3445137 h 6892082"/>
              <a:gd name="connsiteX77" fmla="*/ 3382018 w 6907108"/>
              <a:gd name="connsiteY77" fmla="*/ 3445137 h 6892082"/>
              <a:gd name="connsiteX78" fmla="*/ 3443502 w 6907108"/>
              <a:gd name="connsiteY78" fmla="*/ 3383616 h 6892082"/>
              <a:gd name="connsiteX79" fmla="*/ 3382018 w 6907108"/>
              <a:gd name="connsiteY79" fmla="*/ 3322096 h 6892082"/>
              <a:gd name="connsiteX80" fmla="*/ 3259049 w 6907108"/>
              <a:gd name="connsiteY80" fmla="*/ 3322096 h 6892082"/>
              <a:gd name="connsiteX81" fmla="*/ 3136081 w 6907108"/>
              <a:gd name="connsiteY81" fmla="*/ 3076015 h 6892082"/>
              <a:gd name="connsiteX82" fmla="*/ 3074597 w 6907108"/>
              <a:gd name="connsiteY82" fmla="*/ 3137535 h 6892082"/>
              <a:gd name="connsiteX83" fmla="*/ 3136081 w 6907108"/>
              <a:gd name="connsiteY83" fmla="*/ 3199056 h 6892082"/>
              <a:gd name="connsiteX84" fmla="*/ 3627954 w 6907108"/>
              <a:gd name="connsiteY84" fmla="*/ 3199056 h 6892082"/>
              <a:gd name="connsiteX85" fmla="*/ 3689438 w 6907108"/>
              <a:gd name="connsiteY85" fmla="*/ 3137535 h 6892082"/>
              <a:gd name="connsiteX86" fmla="*/ 3627954 w 6907108"/>
              <a:gd name="connsiteY86" fmla="*/ 3076015 h 6892082"/>
              <a:gd name="connsiteX87" fmla="*/ 3136081 w 6907108"/>
              <a:gd name="connsiteY87" fmla="*/ 3076015 h 6892082"/>
              <a:gd name="connsiteX88" fmla="*/ 1906398 w 6907108"/>
              <a:gd name="connsiteY88" fmla="*/ 2952974 h 6892082"/>
              <a:gd name="connsiteX89" fmla="*/ 2029367 w 6907108"/>
              <a:gd name="connsiteY89" fmla="*/ 2952974 h 6892082"/>
              <a:gd name="connsiteX90" fmla="*/ 2090851 w 6907108"/>
              <a:gd name="connsiteY90" fmla="*/ 3014495 h 6892082"/>
              <a:gd name="connsiteX91" fmla="*/ 2029367 w 6907108"/>
              <a:gd name="connsiteY91" fmla="*/ 3076015 h 6892082"/>
              <a:gd name="connsiteX92" fmla="*/ 1906398 w 6907108"/>
              <a:gd name="connsiteY92" fmla="*/ 3076015 h 6892082"/>
              <a:gd name="connsiteX93" fmla="*/ 1844914 w 6907108"/>
              <a:gd name="connsiteY93" fmla="*/ 3014495 h 6892082"/>
              <a:gd name="connsiteX94" fmla="*/ 1906398 w 6907108"/>
              <a:gd name="connsiteY94" fmla="*/ 2952974 h 6892082"/>
              <a:gd name="connsiteX95" fmla="*/ 307811 w 6907108"/>
              <a:gd name="connsiteY95" fmla="*/ 2460812 h 6892082"/>
              <a:gd name="connsiteX96" fmla="*/ 799684 w 6907108"/>
              <a:gd name="connsiteY96" fmla="*/ 2460812 h 6892082"/>
              <a:gd name="connsiteX97" fmla="*/ 861168 w 6907108"/>
              <a:gd name="connsiteY97" fmla="*/ 2522332 h 6892082"/>
              <a:gd name="connsiteX98" fmla="*/ 799684 w 6907108"/>
              <a:gd name="connsiteY98" fmla="*/ 2583853 h 6892082"/>
              <a:gd name="connsiteX99" fmla="*/ 307811 w 6907108"/>
              <a:gd name="connsiteY99" fmla="*/ 2583853 h 6892082"/>
              <a:gd name="connsiteX100" fmla="*/ 246327 w 6907108"/>
              <a:gd name="connsiteY100" fmla="*/ 2522332 h 6892082"/>
              <a:gd name="connsiteX101" fmla="*/ 307811 w 6907108"/>
              <a:gd name="connsiteY101" fmla="*/ 2460812 h 6892082"/>
              <a:gd name="connsiteX102" fmla="*/ 2767176 w 6907108"/>
              <a:gd name="connsiteY102" fmla="*/ 2337771 h 6892082"/>
              <a:gd name="connsiteX103" fmla="*/ 2705692 w 6907108"/>
              <a:gd name="connsiteY103" fmla="*/ 2399292 h 6892082"/>
              <a:gd name="connsiteX104" fmla="*/ 2767176 w 6907108"/>
              <a:gd name="connsiteY104" fmla="*/ 2460812 h 6892082"/>
              <a:gd name="connsiteX105" fmla="*/ 2828660 w 6907108"/>
              <a:gd name="connsiteY105" fmla="*/ 2399292 h 6892082"/>
              <a:gd name="connsiteX106" fmla="*/ 2767176 w 6907108"/>
              <a:gd name="connsiteY106" fmla="*/ 2337771 h 6892082"/>
              <a:gd name="connsiteX107" fmla="*/ 430779 w 6907108"/>
              <a:gd name="connsiteY107" fmla="*/ 1968650 h 6892082"/>
              <a:gd name="connsiteX108" fmla="*/ 1414525 w 6907108"/>
              <a:gd name="connsiteY108" fmla="*/ 1968650 h 6892082"/>
              <a:gd name="connsiteX109" fmla="*/ 1537494 w 6907108"/>
              <a:gd name="connsiteY109" fmla="*/ 1968650 h 6892082"/>
              <a:gd name="connsiteX110" fmla="*/ 1598978 w 6907108"/>
              <a:gd name="connsiteY110" fmla="*/ 2030170 h 6892082"/>
              <a:gd name="connsiteX111" fmla="*/ 1537494 w 6907108"/>
              <a:gd name="connsiteY111" fmla="*/ 2091690 h 6892082"/>
              <a:gd name="connsiteX112" fmla="*/ 430779 w 6907108"/>
              <a:gd name="connsiteY112" fmla="*/ 2091690 h 6892082"/>
              <a:gd name="connsiteX113" fmla="*/ 369295 w 6907108"/>
              <a:gd name="connsiteY113" fmla="*/ 2030170 h 6892082"/>
              <a:gd name="connsiteX114" fmla="*/ 430779 w 6907108"/>
              <a:gd name="connsiteY114" fmla="*/ 1968650 h 6892082"/>
              <a:gd name="connsiteX115" fmla="*/ 2521240 w 6907108"/>
              <a:gd name="connsiteY115" fmla="*/ 1845609 h 6892082"/>
              <a:gd name="connsiteX116" fmla="*/ 2459756 w 6907108"/>
              <a:gd name="connsiteY116" fmla="*/ 1907129 h 6892082"/>
              <a:gd name="connsiteX117" fmla="*/ 2521240 w 6907108"/>
              <a:gd name="connsiteY117" fmla="*/ 1968650 h 6892082"/>
              <a:gd name="connsiteX118" fmla="*/ 3074597 w 6907108"/>
              <a:gd name="connsiteY118" fmla="*/ 1968650 h 6892082"/>
              <a:gd name="connsiteX119" fmla="*/ 3136081 w 6907108"/>
              <a:gd name="connsiteY119" fmla="*/ 1907129 h 6892082"/>
              <a:gd name="connsiteX120" fmla="*/ 3074597 w 6907108"/>
              <a:gd name="connsiteY120" fmla="*/ 1845609 h 6892082"/>
              <a:gd name="connsiteX121" fmla="*/ 2521240 w 6907108"/>
              <a:gd name="connsiteY121" fmla="*/ 1845609 h 6892082"/>
              <a:gd name="connsiteX122" fmla="*/ 2275303 w 6907108"/>
              <a:gd name="connsiteY122" fmla="*/ 1599528 h 6892082"/>
              <a:gd name="connsiteX123" fmla="*/ 2213819 w 6907108"/>
              <a:gd name="connsiteY123" fmla="*/ 1661048 h 6892082"/>
              <a:gd name="connsiteX124" fmla="*/ 2275303 w 6907108"/>
              <a:gd name="connsiteY124" fmla="*/ 1722568 h 6892082"/>
              <a:gd name="connsiteX125" fmla="*/ 2398272 w 6907108"/>
              <a:gd name="connsiteY125" fmla="*/ 1722568 h 6892082"/>
              <a:gd name="connsiteX126" fmla="*/ 2459756 w 6907108"/>
              <a:gd name="connsiteY126" fmla="*/ 1661048 h 6892082"/>
              <a:gd name="connsiteX127" fmla="*/ 2398272 w 6907108"/>
              <a:gd name="connsiteY127" fmla="*/ 1599528 h 6892082"/>
              <a:gd name="connsiteX128" fmla="*/ 2275303 w 6907108"/>
              <a:gd name="connsiteY128" fmla="*/ 1599528 h 6892082"/>
              <a:gd name="connsiteX129" fmla="*/ 1414525 w 6907108"/>
              <a:gd name="connsiteY129" fmla="*/ 1476487 h 6892082"/>
              <a:gd name="connsiteX130" fmla="*/ 1537494 w 6907108"/>
              <a:gd name="connsiteY130" fmla="*/ 1476487 h 6892082"/>
              <a:gd name="connsiteX131" fmla="*/ 1598978 w 6907108"/>
              <a:gd name="connsiteY131" fmla="*/ 1538007 h 6892082"/>
              <a:gd name="connsiteX132" fmla="*/ 1537494 w 6907108"/>
              <a:gd name="connsiteY132" fmla="*/ 1599528 h 6892082"/>
              <a:gd name="connsiteX133" fmla="*/ 1414525 w 6907108"/>
              <a:gd name="connsiteY133" fmla="*/ 1599528 h 6892082"/>
              <a:gd name="connsiteX134" fmla="*/ 1353041 w 6907108"/>
              <a:gd name="connsiteY134" fmla="*/ 1538007 h 6892082"/>
              <a:gd name="connsiteX135" fmla="*/ 1414525 w 6907108"/>
              <a:gd name="connsiteY135" fmla="*/ 1476487 h 6892082"/>
              <a:gd name="connsiteX136" fmla="*/ 2152335 w 6907108"/>
              <a:gd name="connsiteY136" fmla="*/ 1353447 h 6892082"/>
              <a:gd name="connsiteX137" fmla="*/ 2090851 w 6907108"/>
              <a:gd name="connsiteY137" fmla="*/ 1414967 h 6892082"/>
              <a:gd name="connsiteX138" fmla="*/ 2152335 w 6907108"/>
              <a:gd name="connsiteY138" fmla="*/ 1476487 h 6892082"/>
              <a:gd name="connsiteX139" fmla="*/ 2213819 w 6907108"/>
              <a:gd name="connsiteY139" fmla="*/ 1414967 h 6892082"/>
              <a:gd name="connsiteX140" fmla="*/ 2152335 w 6907108"/>
              <a:gd name="connsiteY140" fmla="*/ 1353447 h 6892082"/>
              <a:gd name="connsiteX141" fmla="*/ 184843 w 6907108"/>
              <a:gd name="connsiteY141" fmla="*/ 1230406 h 6892082"/>
              <a:gd name="connsiteX142" fmla="*/ 246327 w 6907108"/>
              <a:gd name="connsiteY142" fmla="*/ 1291926 h 6892082"/>
              <a:gd name="connsiteX143" fmla="*/ 184843 w 6907108"/>
              <a:gd name="connsiteY143" fmla="*/ 1353447 h 6892082"/>
              <a:gd name="connsiteX144" fmla="*/ 123359 w 6907108"/>
              <a:gd name="connsiteY144" fmla="*/ 1291926 h 6892082"/>
              <a:gd name="connsiteX145" fmla="*/ 184843 w 6907108"/>
              <a:gd name="connsiteY145" fmla="*/ 1230406 h 6892082"/>
              <a:gd name="connsiteX146" fmla="*/ 1906398 w 6907108"/>
              <a:gd name="connsiteY146" fmla="*/ 861284 h 6892082"/>
              <a:gd name="connsiteX147" fmla="*/ 1844914 w 6907108"/>
              <a:gd name="connsiteY147" fmla="*/ 922804 h 6892082"/>
              <a:gd name="connsiteX148" fmla="*/ 1906398 w 6907108"/>
              <a:gd name="connsiteY148" fmla="*/ 984325 h 6892082"/>
              <a:gd name="connsiteX149" fmla="*/ 2029367 w 6907108"/>
              <a:gd name="connsiteY149" fmla="*/ 984325 h 6892082"/>
              <a:gd name="connsiteX150" fmla="*/ 2090851 w 6907108"/>
              <a:gd name="connsiteY150" fmla="*/ 922804 h 6892082"/>
              <a:gd name="connsiteX151" fmla="*/ 2029367 w 6907108"/>
              <a:gd name="connsiteY151" fmla="*/ 861284 h 6892082"/>
              <a:gd name="connsiteX152" fmla="*/ 1906398 w 6907108"/>
              <a:gd name="connsiteY152" fmla="*/ 861284 h 6892082"/>
              <a:gd name="connsiteX153" fmla="*/ 1906398 w 6907108"/>
              <a:gd name="connsiteY153" fmla="*/ 369122 h 6892082"/>
              <a:gd name="connsiteX154" fmla="*/ 1844914 w 6907108"/>
              <a:gd name="connsiteY154" fmla="*/ 430642 h 6892082"/>
              <a:gd name="connsiteX155" fmla="*/ 1906398 w 6907108"/>
              <a:gd name="connsiteY155" fmla="*/ 492162 h 6892082"/>
              <a:gd name="connsiteX156" fmla="*/ 2029367 w 6907108"/>
              <a:gd name="connsiteY156" fmla="*/ 492162 h 6892082"/>
              <a:gd name="connsiteX157" fmla="*/ 2090851 w 6907108"/>
              <a:gd name="connsiteY157" fmla="*/ 430642 h 6892082"/>
              <a:gd name="connsiteX158" fmla="*/ 2029367 w 6907108"/>
              <a:gd name="connsiteY158" fmla="*/ 369122 h 6892082"/>
              <a:gd name="connsiteX159" fmla="*/ 1906398 w 6907108"/>
              <a:gd name="connsiteY159" fmla="*/ 369122 h 6892082"/>
              <a:gd name="connsiteX160" fmla="*/ 799684 w 6907108"/>
              <a:gd name="connsiteY160" fmla="*/ 246081 h 6892082"/>
              <a:gd name="connsiteX161" fmla="*/ 861168 w 6907108"/>
              <a:gd name="connsiteY161" fmla="*/ 307602 h 6892082"/>
              <a:gd name="connsiteX162" fmla="*/ 799684 w 6907108"/>
              <a:gd name="connsiteY162" fmla="*/ 369122 h 6892082"/>
              <a:gd name="connsiteX163" fmla="*/ 738200 w 6907108"/>
              <a:gd name="connsiteY163" fmla="*/ 307602 h 6892082"/>
              <a:gd name="connsiteX164" fmla="*/ 799684 w 6907108"/>
              <a:gd name="connsiteY164" fmla="*/ 246081 h 6892082"/>
              <a:gd name="connsiteX165" fmla="*/ 2152335 w 6907108"/>
              <a:gd name="connsiteY165" fmla="*/ 123041 h 6892082"/>
              <a:gd name="connsiteX166" fmla="*/ 2090851 w 6907108"/>
              <a:gd name="connsiteY166" fmla="*/ 184561 h 6892082"/>
              <a:gd name="connsiteX167" fmla="*/ 2152335 w 6907108"/>
              <a:gd name="connsiteY167" fmla="*/ 246081 h 6892082"/>
              <a:gd name="connsiteX168" fmla="*/ 2644208 w 6907108"/>
              <a:gd name="connsiteY168" fmla="*/ 246081 h 6892082"/>
              <a:gd name="connsiteX169" fmla="*/ 2705692 w 6907108"/>
              <a:gd name="connsiteY169" fmla="*/ 184561 h 6892082"/>
              <a:gd name="connsiteX170" fmla="*/ 2644208 w 6907108"/>
              <a:gd name="connsiteY170" fmla="*/ 123041 h 6892082"/>
              <a:gd name="connsiteX171" fmla="*/ 2152335 w 6907108"/>
              <a:gd name="connsiteY171" fmla="*/ 123041 h 6892082"/>
              <a:gd name="connsiteX172" fmla="*/ 556480 w 6907108"/>
              <a:gd name="connsiteY172" fmla="*/ 0 h 6892082"/>
              <a:gd name="connsiteX173" fmla="*/ 1230073 w 6907108"/>
              <a:gd name="connsiteY173" fmla="*/ 0 h 6892082"/>
              <a:gd name="connsiteX174" fmla="*/ 2644208 w 6907108"/>
              <a:gd name="connsiteY174" fmla="*/ 0 h 6892082"/>
              <a:gd name="connsiteX175" fmla="*/ 3821971 w 6907108"/>
              <a:gd name="connsiteY175" fmla="*/ 0 h 6892082"/>
              <a:gd name="connsiteX176" fmla="*/ 3821971 w 6907108"/>
              <a:gd name="connsiteY176" fmla="*/ 1417701 h 6892082"/>
              <a:gd name="connsiteX177" fmla="*/ 3576034 w 6907108"/>
              <a:gd name="connsiteY177" fmla="*/ 1417701 h 6892082"/>
              <a:gd name="connsiteX178" fmla="*/ 4069273 w 6907108"/>
              <a:gd name="connsiteY178" fmla="*/ 2378785 h 6892082"/>
              <a:gd name="connsiteX179" fmla="*/ 4561146 w 6907108"/>
              <a:gd name="connsiteY179" fmla="*/ 1417701 h 6892082"/>
              <a:gd name="connsiteX180" fmla="*/ 4315210 w 6907108"/>
              <a:gd name="connsiteY180" fmla="*/ 1417701 h 6892082"/>
              <a:gd name="connsiteX181" fmla="*/ 4315210 w 6907108"/>
              <a:gd name="connsiteY181" fmla="*/ 0 h 6892082"/>
              <a:gd name="connsiteX182" fmla="*/ 6907108 w 6907108"/>
              <a:gd name="connsiteY182" fmla="*/ 0 h 6892082"/>
              <a:gd name="connsiteX183" fmla="*/ 6907108 w 6907108"/>
              <a:gd name="connsiteY183" fmla="*/ 1432739 h 6892082"/>
              <a:gd name="connsiteX184" fmla="*/ 6402938 w 6907108"/>
              <a:gd name="connsiteY184" fmla="*/ 1432739 h 6892082"/>
              <a:gd name="connsiteX185" fmla="*/ 5001100 w 6907108"/>
              <a:gd name="connsiteY185" fmla="*/ 3981047 h 6892082"/>
              <a:gd name="connsiteX186" fmla="*/ 5001100 w 6907108"/>
              <a:gd name="connsiteY186" fmla="*/ 5461635 h 6892082"/>
              <a:gd name="connsiteX187" fmla="*/ 5465646 w 6907108"/>
              <a:gd name="connsiteY187" fmla="*/ 5461635 h 6892082"/>
              <a:gd name="connsiteX188" fmla="*/ 5465646 w 6907108"/>
              <a:gd name="connsiteY188" fmla="*/ 6888907 h 6892082"/>
              <a:gd name="connsiteX189" fmla="*/ 3196031 w 6907108"/>
              <a:gd name="connsiteY189" fmla="*/ 6892082 h 6892082"/>
              <a:gd name="connsiteX190" fmla="*/ 3197565 w 6907108"/>
              <a:gd name="connsiteY190" fmla="*/ 6823284 h 6892082"/>
              <a:gd name="connsiteX191" fmla="*/ 3197565 w 6907108"/>
              <a:gd name="connsiteY191" fmla="*/ 6821918 h 6892082"/>
              <a:gd name="connsiteX192" fmla="*/ 3133348 w 6907108"/>
              <a:gd name="connsiteY192" fmla="*/ 6767233 h 6892082"/>
              <a:gd name="connsiteX193" fmla="*/ 2672901 w 6907108"/>
              <a:gd name="connsiteY193" fmla="*/ 6767233 h 6892082"/>
              <a:gd name="connsiteX194" fmla="*/ 2644208 w 6907108"/>
              <a:gd name="connsiteY194" fmla="*/ 6767233 h 6892082"/>
              <a:gd name="connsiteX195" fmla="*/ 1045621 w 6907108"/>
              <a:gd name="connsiteY195" fmla="*/ 6767233 h 6892082"/>
              <a:gd name="connsiteX196" fmla="*/ 984137 w 6907108"/>
              <a:gd name="connsiteY196" fmla="*/ 6698877 h 6892082"/>
              <a:gd name="connsiteX197" fmla="*/ 1048353 w 6907108"/>
              <a:gd name="connsiteY197" fmla="*/ 6644192 h 6892082"/>
              <a:gd name="connsiteX198" fmla="*/ 2644208 w 6907108"/>
              <a:gd name="connsiteY198" fmla="*/ 6644192 h 6892082"/>
              <a:gd name="connsiteX199" fmla="*/ 2672901 w 6907108"/>
              <a:gd name="connsiteY199" fmla="*/ 6644192 h 6892082"/>
              <a:gd name="connsiteX200" fmla="*/ 3259049 w 6907108"/>
              <a:gd name="connsiteY200" fmla="*/ 6644192 h 6892082"/>
              <a:gd name="connsiteX201" fmla="*/ 3320533 w 6907108"/>
              <a:gd name="connsiteY201" fmla="*/ 6575836 h 6892082"/>
              <a:gd name="connsiteX202" fmla="*/ 3256317 w 6907108"/>
              <a:gd name="connsiteY202" fmla="*/ 6521152 h 6892082"/>
              <a:gd name="connsiteX203" fmla="*/ 2672901 w 6907108"/>
              <a:gd name="connsiteY203" fmla="*/ 6521152 h 6892082"/>
              <a:gd name="connsiteX204" fmla="*/ 2644208 w 6907108"/>
              <a:gd name="connsiteY204" fmla="*/ 6521152 h 6892082"/>
              <a:gd name="connsiteX205" fmla="*/ 2398272 w 6907108"/>
              <a:gd name="connsiteY205" fmla="*/ 6521152 h 6892082"/>
              <a:gd name="connsiteX206" fmla="*/ 2336787 w 6907108"/>
              <a:gd name="connsiteY206" fmla="*/ 6452796 h 6892082"/>
              <a:gd name="connsiteX207" fmla="*/ 2401004 w 6907108"/>
              <a:gd name="connsiteY207" fmla="*/ 6398111 h 6892082"/>
              <a:gd name="connsiteX208" fmla="*/ 2644208 w 6907108"/>
              <a:gd name="connsiteY208" fmla="*/ 6398111 h 6892082"/>
              <a:gd name="connsiteX209" fmla="*/ 2672901 w 6907108"/>
              <a:gd name="connsiteY209" fmla="*/ 6398111 h 6892082"/>
              <a:gd name="connsiteX210" fmla="*/ 3013113 w 6907108"/>
              <a:gd name="connsiteY210" fmla="*/ 6398111 h 6892082"/>
              <a:gd name="connsiteX211" fmla="*/ 3074597 w 6907108"/>
              <a:gd name="connsiteY211" fmla="*/ 6329755 h 6892082"/>
              <a:gd name="connsiteX212" fmla="*/ 3010380 w 6907108"/>
              <a:gd name="connsiteY212" fmla="*/ 6275071 h 6892082"/>
              <a:gd name="connsiteX213" fmla="*/ 2672901 w 6907108"/>
              <a:gd name="connsiteY213" fmla="*/ 6275071 h 6892082"/>
              <a:gd name="connsiteX214" fmla="*/ 2644208 w 6907108"/>
              <a:gd name="connsiteY214" fmla="*/ 6275071 h 6892082"/>
              <a:gd name="connsiteX215" fmla="*/ 1660462 w 6907108"/>
              <a:gd name="connsiteY215" fmla="*/ 6275071 h 6892082"/>
              <a:gd name="connsiteX216" fmla="*/ 1598978 w 6907108"/>
              <a:gd name="connsiteY216" fmla="*/ 6206715 h 6892082"/>
              <a:gd name="connsiteX217" fmla="*/ 1663195 w 6907108"/>
              <a:gd name="connsiteY217" fmla="*/ 6152030 h 6892082"/>
              <a:gd name="connsiteX218" fmla="*/ 2644208 w 6907108"/>
              <a:gd name="connsiteY218" fmla="*/ 6152030 h 6892082"/>
              <a:gd name="connsiteX219" fmla="*/ 2672901 w 6907108"/>
              <a:gd name="connsiteY219" fmla="*/ 6152030 h 6892082"/>
              <a:gd name="connsiteX220" fmla="*/ 3750922 w 6907108"/>
              <a:gd name="connsiteY220" fmla="*/ 6152030 h 6892082"/>
              <a:gd name="connsiteX221" fmla="*/ 3812406 w 6907108"/>
              <a:gd name="connsiteY221" fmla="*/ 6083674 h 6892082"/>
              <a:gd name="connsiteX222" fmla="*/ 3748190 w 6907108"/>
              <a:gd name="connsiteY222" fmla="*/ 6028989 h 6892082"/>
              <a:gd name="connsiteX223" fmla="*/ 2672901 w 6907108"/>
              <a:gd name="connsiteY223" fmla="*/ 6028989 h 6892082"/>
              <a:gd name="connsiteX224" fmla="*/ 2644208 w 6907108"/>
              <a:gd name="connsiteY224" fmla="*/ 6028989 h 6892082"/>
              <a:gd name="connsiteX225" fmla="*/ 1168589 w 6907108"/>
              <a:gd name="connsiteY225" fmla="*/ 6028989 h 6892082"/>
              <a:gd name="connsiteX226" fmla="*/ 1107105 w 6907108"/>
              <a:gd name="connsiteY226" fmla="*/ 5960633 h 6892082"/>
              <a:gd name="connsiteX227" fmla="*/ 1171322 w 6907108"/>
              <a:gd name="connsiteY227" fmla="*/ 5905949 h 6892082"/>
              <a:gd name="connsiteX228" fmla="*/ 2644208 w 6907108"/>
              <a:gd name="connsiteY228" fmla="*/ 5905949 h 6892082"/>
              <a:gd name="connsiteX229" fmla="*/ 2672901 w 6907108"/>
              <a:gd name="connsiteY229" fmla="*/ 5905949 h 6892082"/>
              <a:gd name="connsiteX230" fmla="*/ 3136081 w 6907108"/>
              <a:gd name="connsiteY230" fmla="*/ 5905949 h 6892082"/>
              <a:gd name="connsiteX231" fmla="*/ 3197565 w 6907108"/>
              <a:gd name="connsiteY231" fmla="*/ 5837593 h 6892082"/>
              <a:gd name="connsiteX232" fmla="*/ 3133348 w 6907108"/>
              <a:gd name="connsiteY232" fmla="*/ 5782908 h 6892082"/>
              <a:gd name="connsiteX233" fmla="*/ 2672901 w 6907108"/>
              <a:gd name="connsiteY233" fmla="*/ 5782908 h 6892082"/>
              <a:gd name="connsiteX234" fmla="*/ 2644208 w 6907108"/>
              <a:gd name="connsiteY234" fmla="*/ 5782908 h 6892082"/>
              <a:gd name="connsiteX235" fmla="*/ 2029367 w 6907108"/>
              <a:gd name="connsiteY235" fmla="*/ 5782908 h 6892082"/>
              <a:gd name="connsiteX236" fmla="*/ 1967883 w 6907108"/>
              <a:gd name="connsiteY236" fmla="*/ 5714552 h 6892082"/>
              <a:gd name="connsiteX237" fmla="*/ 2032099 w 6907108"/>
              <a:gd name="connsiteY237" fmla="*/ 5659868 h 6892082"/>
              <a:gd name="connsiteX238" fmla="*/ 2644208 w 6907108"/>
              <a:gd name="connsiteY238" fmla="*/ 5659868 h 6892082"/>
              <a:gd name="connsiteX239" fmla="*/ 2672901 w 6907108"/>
              <a:gd name="connsiteY239" fmla="*/ 5659868 h 6892082"/>
              <a:gd name="connsiteX240" fmla="*/ 2767176 w 6907108"/>
              <a:gd name="connsiteY240" fmla="*/ 5659868 h 6892082"/>
              <a:gd name="connsiteX241" fmla="*/ 2828660 w 6907108"/>
              <a:gd name="connsiteY241" fmla="*/ 5591512 h 6892082"/>
              <a:gd name="connsiteX242" fmla="*/ 2764444 w 6907108"/>
              <a:gd name="connsiteY242" fmla="*/ 5536827 h 6892082"/>
              <a:gd name="connsiteX243" fmla="*/ 2672901 w 6907108"/>
              <a:gd name="connsiteY243" fmla="*/ 5536827 h 6892082"/>
              <a:gd name="connsiteX244" fmla="*/ 2644208 w 6907108"/>
              <a:gd name="connsiteY244" fmla="*/ 5536827 h 6892082"/>
              <a:gd name="connsiteX245" fmla="*/ 922652 w 6907108"/>
              <a:gd name="connsiteY245" fmla="*/ 5536827 h 6892082"/>
              <a:gd name="connsiteX246" fmla="*/ 861168 w 6907108"/>
              <a:gd name="connsiteY246" fmla="*/ 5468471 h 6892082"/>
              <a:gd name="connsiteX247" fmla="*/ 925385 w 6907108"/>
              <a:gd name="connsiteY247" fmla="*/ 5413786 h 6892082"/>
              <a:gd name="connsiteX248" fmla="*/ 3013113 w 6907108"/>
              <a:gd name="connsiteY248" fmla="*/ 5413786 h 6892082"/>
              <a:gd name="connsiteX249" fmla="*/ 3136081 w 6907108"/>
              <a:gd name="connsiteY249" fmla="*/ 5413786 h 6892082"/>
              <a:gd name="connsiteX250" fmla="*/ 4119827 w 6907108"/>
              <a:gd name="connsiteY250" fmla="*/ 5413786 h 6892082"/>
              <a:gd name="connsiteX251" fmla="*/ 4181311 w 6907108"/>
              <a:gd name="connsiteY251" fmla="*/ 5345430 h 6892082"/>
              <a:gd name="connsiteX252" fmla="*/ 4117094 w 6907108"/>
              <a:gd name="connsiteY252" fmla="*/ 5290746 h 6892082"/>
              <a:gd name="connsiteX253" fmla="*/ 3136081 w 6907108"/>
              <a:gd name="connsiteY253" fmla="*/ 5290746 h 6892082"/>
              <a:gd name="connsiteX254" fmla="*/ 3013113 w 6907108"/>
              <a:gd name="connsiteY254" fmla="*/ 5290746 h 6892082"/>
              <a:gd name="connsiteX255" fmla="*/ 2951629 w 6907108"/>
              <a:gd name="connsiteY255" fmla="*/ 5222390 h 6892082"/>
              <a:gd name="connsiteX256" fmla="*/ 3015846 w 6907108"/>
              <a:gd name="connsiteY256" fmla="*/ 5167705 h 6892082"/>
              <a:gd name="connsiteX257" fmla="*/ 3136081 w 6907108"/>
              <a:gd name="connsiteY257" fmla="*/ 5167705 h 6892082"/>
              <a:gd name="connsiteX258" fmla="*/ 3259049 w 6907108"/>
              <a:gd name="connsiteY258" fmla="*/ 5167705 h 6892082"/>
              <a:gd name="connsiteX259" fmla="*/ 3320533 w 6907108"/>
              <a:gd name="connsiteY259" fmla="*/ 5099349 h 6892082"/>
              <a:gd name="connsiteX260" fmla="*/ 3256317 w 6907108"/>
              <a:gd name="connsiteY260" fmla="*/ 5044665 h 6892082"/>
              <a:gd name="connsiteX261" fmla="*/ 3136081 w 6907108"/>
              <a:gd name="connsiteY261" fmla="*/ 5044665 h 6892082"/>
              <a:gd name="connsiteX262" fmla="*/ 2767176 w 6907108"/>
              <a:gd name="connsiteY262" fmla="*/ 5044665 h 6892082"/>
              <a:gd name="connsiteX263" fmla="*/ 2705692 w 6907108"/>
              <a:gd name="connsiteY263" fmla="*/ 4976309 h 6892082"/>
              <a:gd name="connsiteX264" fmla="*/ 2769909 w 6907108"/>
              <a:gd name="connsiteY264" fmla="*/ 4921624 h 6892082"/>
              <a:gd name="connsiteX265" fmla="*/ 3136081 w 6907108"/>
              <a:gd name="connsiteY265" fmla="*/ 4921624 h 6892082"/>
              <a:gd name="connsiteX266" fmla="*/ 3259049 w 6907108"/>
              <a:gd name="connsiteY266" fmla="*/ 4921624 h 6892082"/>
              <a:gd name="connsiteX267" fmla="*/ 3320533 w 6907108"/>
              <a:gd name="connsiteY267" fmla="*/ 4853268 h 6892082"/>
              <a:gd name="connsiteX268" fmla="*/ 3256317 w 6907108"/>
              <a:gd name="connsiteY268" fmla="*/ 4798583 h 6892082"/>
              <a:gd name="connsiteX269" fmla="*/ 3136081 w 6907108"/>
              <a:gd name="connsiteY269" fmla="*/ 4798583 h 6892082"/>
              <a:gd name="connsiteX270" fmla="*/ 1660462 w 6907108"/>
              <a:gd name="connsiteY270" fmla="*/ 4798583 h 6892082"/>
              <a:gd name="connsiteX271" fmla="*/ 1598978 w 6907108"/>
              <a:gd name="connsiteY271" fmla="*/ 4730228 h 6892082"/>
              <a:gd name="connsiteX272" fmla="*/ 1663195 w 6907108"/>
              <a:gd name="connsiteY272" fmla="*/ 4675543 h 6892082"/>
              <a:gd name="connsiteX273" fmla="*/ 3013113 w 6907108"/>
              <a:gd name="connsiteY273" fmla="*/ 4675543 h 6892082"/>
              <a:gd name="connsiteX274" fmla="*/ 3136081 w 6907108"/>
              <a:gd name="connsiteY274" fmla="*/ 4675543 h 6892082"/>
              <a:gd name="connsiteX275" fmla="*/ 3750922 w 6907108"/>
              <a:gd name="connsiteY275" fmla="*/ 4675543 h 6892082"/>
              <a:gd name="connsiteX276" fmla="*/ 3812406 w 6907108"/>
              <a:gd name="connsiteY276" fmla="*/ 4607187 h 6892082"/>
              <a:gd name="connsiteX277" fmla="*/ 3748190 w 6907108"/>
              <a:gd name="connsiteY277" fmla="*/ 4552502 h 6892082"/>
              <a:gd name="connsiteX278" fmla="*/ 3136081 w 6907108"/>
              <a:gd name="connsiteY278" fmla="*/ 4552502 h 6892082"/>
              <a:gd name="connsiteX279" fmla="*/ 3013113 w 6907108"/>
              <a:gd name="connsiteY279" fmla="*/ 4552502 h 6892082"/>
              <a:gd name="connsiteX280" fmla="*/ 2275303 w 6907108"/>
              <a:gd name="connsiteY280" fmla="*/ 4552502 h 6892082"/>
              <a:gd name="connsiteX281" fmla="*/ 2213819 w 6907108"/>
              <a:gd name="connsiteY281" fmla="*/ 4484146 h 6892082"/>
              <a:gd name="connsiteX282" fmla="*/ 2278036 w 6907108"/>
              <a:gd name="connsiteY282" fmla="*/ 4429462 h 6892082"/>
              <a:gd name="connsiteX283" fmla="*/ 3136081 w 6907108"/>
              <a:gd name="connsiteY283" fmla="*/ 4429462 h 6892082"/>
              <a:gd name="connsiteX284" fmla="*/ 3259049 w 6907108"/>
              <a:gd name="connsiteY284" fmla="*/ 4429462 h 6892082"/>
              <a:gd name="connsiteX285" fmla="*/ 3320533 w 6907108"/>
              <a:gd name="connsiteY285" fmla="*/ 4361106 h 6892082"/>
              <a:gd name="connsiteX286" fmla="*/ 3256317 w 6907108"/>
              <a:gd name="connsiteY286" fmla="*/ 4306421 h 6892082"/>
              <a:gd name="connsiteX287" fmla="*/ 3136081 w 6907108"/>
              <a:gd name="connsiteY287" fmla="*/ 4306421 h 6892082"/>
              <a:gd name="connsiteX288" fmla="*/ 922652 w 6907108"/>
              <a:gd name="connsiteY288" fmla="*/ 4306421 h 6892082"/>
              <a:gd name="connsiteX289" fmla="*/ 861168 w 6907108"/>
              <a:gd name="connsiteY289" fmla="*/ 4238065 h 6892082"/>
              <a:gd name="connsiteX290" fmla="*/ 925385 w 6907108"/>
              <a:gd name="connsiteY290" fmla="*/ 4183380 h 6892082"/>
              <a:gd name="connsiteX291" fmla="*/ 3134715 w 6907108"/>
              <a:gd name="connsiteY291" fmla="*/ 4183380 h 6892082"/>
              <a:gd name="connsiteX292" fmla="*/ 3503619 w 6907108"/>
              <a:gd name="connsiteY292" fmla="*/ 4183380 h 6892082"/>
              <a:gd name="connsiteX293" fmla="*/ 3565104 w 6907108"/>
              <a:gd name="connsiteY293" fmla="*/ 4115024 h 6892082"/>
              <a:gd name="connsiteX294" fmla="*/ 3500887 w 6907108"/>
              <a:gd name="connsiteY294" fmla="*/ 4060340 h 6892082"/>
              <a:gd name="connsiteX295" fmla="*/ 3134715 w 6907108"/>
              <a:gd name="connsiteY295" fmla="*/ 4060340 h 6892082"/>
              <a:gd name="connsiteX296" fmla="*/ 2028000 w 6907108"/>
              <a:gd name="connsiteY296" fmla="*/ 4060340 h 6892082"/>
              <a:gd name="connsiteX297" fmla="*/ 1966516 w 6907108"/>
              <a:gd name="connsiteY297" fmla="*/ 3991984 h 6892082"/>
              <a:gd name="connsiteX298" fmla="*/ 2030733 w 6907108"/>
              <a:gd name="connsiteY298" fmla="*/ 3937299 h 6892082"/>
              <a:gd name="connsiteX299" fmla="*/ 3011746 w 6907108"/>
              <a:gd name="connsiteY299" fmla="*/ 3937299 h 6892082"/>
              <a:gd name="connsiteX300" fmla="*/ 3110121 w 6907108"/>
              <a:gd name="connsiteY300" fmla="*/ 3937299 h 6892082"/>
              <a:gd name="connsiteX301" fmla="*/ 3134715 w 6907108"/>
              <a:gd name="connsiteY301" fmla="*/ 3937299 h 6892082"/>
              <a:gd name="connsiteX302" fmla="*/ 3196199 w 6907108"/>
              <a:gd name="connsiteY302" fmla="*/ 3868943 h 6892082"/>
              <a:gd name="connsiteX303" fmla="*/ 3131982 w 6907108"/>
              <a:gd name="connsiteY303" fmla="*/ 3814259 h 6892082"/>
              <a:gd name="connsiteX304" fmla="*/ 3043172 w 6907108"/>
              <a:gd name="connsiteY304" fmla="*/ 3814259 h 6892082"/>
              <a:gd name="connsiteX305" fmla="*/ 3011746 w 6907108"/>
              <a:gd name="connsiteY305" fmla="*/ 3814259 h 6892082"/>
              <a:gd name="connsiteX306" fmla="*/ 2765810 w 6907108"/>
              <a:gd name="connsiteY306" fmla="*/ 3814259 h 6892082"/>
              <a:gd name="connsiteX307" fmla="*/ 2704326 w 6907108"/>
              <a:gd name="connsiteY307" fmla="*/ 3745903 h 6892082"/>
              <a:gd name="connsiteX308" fmla="*/ 2768543 w 6907108"/>
              <a:gd name="connsiteY308" fmla="*/ 3691218 h 6892082"/>
              <a:gd name="connsiteX309" fmla="*/ 2888778 w 6907108"/>
              <a:gd name="connsiteY309" fmla="*/ 3691218 h 6892082"/>
              <a:gd name="connsiteX310" fmla="*/ 2974856 w 6907108"/>
              <a:gd name="connsiteY310" fmla="*/ 3691218 h 6892082"/>
              <a:gd name="connsiteX311" fmla="*/ 3011746 w 6907108"/>
              <a:gd name="connsiteY311" fmla="*/ 3691218 h 6892082"/>
              <a:gd name="connsiteX312" fmla="*/ 3073231 w 6907108"/>
              <a:gd name="connsiteY312" fmla="*/ 3622862 h 6892082"/>
              <a:gd name="connsiteX313" fmla="*/ 3009014 w 6907108"/>
              <a:gd name="connsiteY313" fmla="*/ 3568177 h 6892082"/>
              <a:gd name="connsiteX314" fmla="*/ 2907907 w 6907108"/>
              <a:gd name="connsiteY314" fmla="*/ 3568177 h 6892082"/>
              <a:gd name="connsiteX315" fmla="*/ 2888778 w 6907108"/>
              <a:gd name="connsiteY315" fmla="*/ 3568177 h 6892082"/>
              <a:gd name="connsiteX316" fmla="*/ 2028000 w 6907108"/>
              <a:gd name="connsiteY316" fmla="*/ 3568177 h 6892082"/>
              <a:gd name="connsiteX317" fmla="*/ 1966516 w 6907108"/>
              <a:gd name="connsiteY317" fmla="*/ 3499821 h 6892082"/>
              <a:gd name="connsiteX318" fmla="*/ 2030733 w 6907108"/>
              <a:gd name="connsiteY318" fmla="*/ 3445137 h 6892082"/>
              <a:gd name="connsiteX319" fmla="*/ 2642842 w 6907108"/>
              <a:gd name="connsiteY319" fmla="*/ 3445137 h 6892082"/>
              <a:gd name="connsiteX320" fmla="*/ 2839591 w 6907108"/>
              <a:gd name="connsiteY320" fmla="*/ 3445137 h 6892082"/>
              <a:gd name="connsiteX321" fmla="*/ 3011746 w 6907108"/>
              <a:gd name="connsiteY321" fmla="*/ 3445137 h 6892082"/>
              <a:gd name="connsiteX322" fmla="*/ 3073231 w 6907108"/>
              <a:gd name="connsiteY322" fmla="*/ 3376781 h 6892082"/>
              <a:gd name="connsiteX323" fmla="*/ 3009014 w 6907108"/>
              <a:gd name="connsiteY323" fmla="*/ 3322096 h 6892082"/>
              <a:gd name="connsiteX324" fmla="*/ 2772642 w 6907108"/>
              <a:gd name="connsiteY324" fmla="*/ 3322096 h 6892082"/>
              <a:gd name="connsiteX325" fmla="*/ 2644208 w 6907108"/>
              <a:gd name="connsiteY325" fmla="*/ 3322096 h 6892082"/>
              <a:gd name="connsiteX326" fmla="*/ 1414525 w 6907108"/>
              <a:gd name="connsiteY326" fmla="*/ 3322096 h 6892082"/>
              <a:gd name="connsiteX327" fmla="*/ 1353041 w 6907108"/>
              <a:gd name="connsiteY327" fmla="*/ 3253740 h 6892082"/>
              <a:gd name="connsiteX328" fmla="*/ 1417258 w 6907108"/>
              <a:gd name="connsiteY328" fmla="*/ 3199056 h 6892082"/>
              <a:gd name="connsiteX329" fmla="*/ 2521240 w 6907108"/>
              <a:gd name="connsiteY329" fmla="*/ 3199056 h 6892082"/>
              <a:gd name="connsiteX330" fmla="*/ 2705692 w 6907108"/>
              <a:gd name="connsiteY330" fmla="*/ 3199056 h 6892082"/>
              <a:gd name="connsiteX331" fmla="*/ 2767176 w 6907108"/>
              <a:gd name="connsiteY331" fmla="*/ 3199056 h 6892082"/>
              <a:gd name="connsiteX332" fmla="*/ 2828660 w 6907108"/>
              <a:gd name="connsiteY332" fmla="*/ 3130700 h 6892082"/>
              <a:gd name="connsiteX333" fmla="*/ 2764444 w 6907108"/>
              <a:gd name="connsiteY333" fmla="*/ 3076015 h 6892082"/>
              <a:gd name="connsiteX334" fmla="*/ 2637377 w 6907108"/>
              <a:gd name="connsiteY334" fmla="*/ 3076015 h 6892082"/>
              <a:gd name="connsiteX335" fmla="*/ 2521240 w 6907108"/>
              <a:gd name="connsiteY335" fmla="*/ 3076015 h 6892082"/>
              <a:gd name="connsiteX336" fmla="*/ 2275303 w 6907108"/>
              <a:gd name="connsiteY336" fmla="*/ 3076015 h 6892082"/>
              <a:gd name="connsiteX337" fmla="*/ 2213819 w 6907108"/>
              <a:gd name="connsiteY337" fmla="*/ 3007659 h 6892082"/>
              <a:gd name="connsiteX338" fmla="*/ 2278036 w 6907108"/>
              <a:gd name="connsiteY338" fmla="*/ 2952974 h 6892082"/>
              <a:gd name="connsiteX339" fmla="*/ 2521240 w 6907108"/>
              <a:gd name="connsiteY339" fmla="*/ 2952974 h 6892082"/>
              <a:gd name="connsiteX340" fmla="*/ 2570427 w 6907108"/>
              <a:gd name="connsiteY340" fmla="*/ 2952974 h 6892082"/>
              <a:gd name="connsiteX341" fmla="*/ 3013113 w 6907108"/>
              <a:gd name="connsiteY341" fmla="*/ 2952974 h 6892082"/>
              <a:gd name="connsiteX342" fmla="*/ 3074597 w 6907108"/>
              <a:gd name="connsiteY342" fmla="*/ 2884618 h 6892082"/>
              <a:gd name="connsiteX343" fmla="*/ 3010380 w 6907108"/>
              <a:gd name="connsiteY343" fmla="*/ 2829934 h 6892082"/>
              <a:gd name="connsiteX344" fmla="*/ 2521240 w 6907108"/>
              <a:gd name="connsiteY344" fmla="*/ 2829934 h 6892082"/>
              <a:gd name="connsiteX345" fmla="*/ 2503478 w 6907108"/>
              <a:gd name="connsiteY345" fmla="*/ 2832668 h 6892082"/>
              <a:gd name="connsiteX346" fmla="*/ 2502112 w 6907108"/>
              <a:gd name="connsiteY346" fmla="*/ 2829934 h 6892082"/>
              <a:gd name="connsiteX347" fmla="*/ 1660462 w 6907108"/>
              <a:gd name="connsiteY347" fmla="*/ 2829934 h 6892082"/>
              <a:gd name="connsiteX348" fmla="*/ 1598978 w 6907108"/>
              <a:gd name="connsiteY348" fmla="*/ 2761578 h 6892082"/>
              <a:gd name="connsiteX349" fmla="*/ 1663195 w 6907108"/>
              <a:gd name="connsiteY349" fmla="*/ 2706893 h 6892082"/>
              <a:gd name="connsiteX350" fmla="*/ 2275303 w 6907108"/>
              <a:gd name="connsiteY350" fmla="*/ 2706893 h 6892082"/>
              <a:gd name="connsiteX351" fmla="*/ 2435162 w 6907108"/>
              <a:gd name="connsiteY351" fmla="*/ 2706893 h 6892082"/>
              <a:gd name="connsiteX352" fmla="*/ 2521240 w 6907108"/>
              <a:gd name="connsiteY352" fmla="*/ 2706893 h 6892082"/>
              <a:gd name="connsiteX353" fmla="*/ 2582724 w 6907108"/>
              <a:gd name="connsiteY353" fmla="*/ 2638537 h 6892082"/>
              <a:gd name="connsiteX354" fmla="*/ 2518507 w 6907108"/>
              <a:gd name="connsiteY354" fmla="*/ 2583853 h 6892082"/>
              <a:gd name="connsiteX355" fmla="*/ 2366846 w 6907108"/>
              <a:gd name="connsiteY355" fmla="*/ 2583853 h 6892082"/>
              <a:gd name="connsiteX356" fmla="*/ 2275303 w 6907108"/>
              <a:gd name="connsiteY356" fmla="*/ 2583853 h 6892082"/>
              <a:gd name="connsiteX357" fmla="*/ 1045621 w 6907108"/>
              <a:gd name="connsiteY357" fmla="*/ 2583853 h 6892082"/>
              <a:gd name="connsiteX358" fmla="*/ 984137 w 6907108"/>
              <a:gd name="connsiteY358" fmla="*/ 2515497 h 6892082"/>
              <a:gd name="connsiteX359" fmla="*/ 1048353 w 6907108"/>
              <a:gd name="connsiteY359" fmla="*/ 2460812 h 6892082"/>
              <a:gd name="connsiteX360" fmla="*/ 2298531 w 6907108"/>
              <a:gd name="connsiteY360" fmla="*/ 2460812 h 6892082"/>
              <a:gd name="connsiteX361" fmla="*/ 2521240 w 6907108"/>
              <a:gd name="connsiteY361" fmla="*/ 2460812 h 6892082"/>
              <a:gd name="connsiteX362" fmla="*/ 2582724 w 6907108"/>
              <a:gd name="connsiteY362" fmla="*/ 2392456 h 6892082"/>
              <a:gd name="connsiteX363" fmla="*/ 2518507 w 6907108"/>
              <a:gd name="connsiteY363" fmla="*/ 2337771 h 6892082"/>
              <a:gd name="connsiteX364" fmla="*/ 2231581 w 6907108"/>
              <a:gd name="connsiteY364" fmla="*/ 2337771 h 6892082"/>
              <a:gd name="connsiteX365" fmla="*/ 1414525 w 6907108"/>
              <a:gd name="connsiteY365" fmla="*/ 2337771 h 6892082"/>
              <a:gd name="connsiteX366" fmla="*/ 1353041 w 6907108"/>
              <a:gd name="connsiteY366" fmla="*/ 2269416 h 6892082"/>
              <a:gd name="connsiteX367" fmla="*/ 1417258 w 6907108"/>
              <a:gd name="connsiteY367" fmla="*/ 2214731 h 6892082"/>
              <a:gd name="connsiteX368" fmla="*/ 1906398 w 6907108"/>
              <a:gd name="connsiteY368" fmla="*/ 2214731 h 6892082"/>
              <a:gd name="connsiteX369" fmla="*/ 2163266 w 6907108"/>
              <a:gd name="connsiteY369" fmla="*/ 2214731 h 6892082"/>
              <a:gd name="connsiteX370" fmla="*/ 2275303 w 6907108"/>
              <a:gd name="connsiteY370" fmla="*/ 2214731 h 6892082"/>
              <a:gd name="connsiteX371" fmla="*/ 2336787 w 6907108"/>
              <a:gd name="connsiteY371" fmla="*/ 2146375 h 6892082"/>
              <a:gd name="connsiteX372" fmla="*/ 2272571 w 6907108"/>
              <a:gd name="connsiteY372" fmla="*/ 2091690 h 6892082"/>
              <a:gd name="connsiteX373" fmla="*/ 2096316 w 6907108"/>
              <a:gd name="connsiteY373" fmla="*/ 2091690 h 6892082"/>
              <a:gd name="connsiteX374" fmla="*/ 1906398 w 6907108"/>
              <a:gd name="connsiteY374" fmla="*/ 2091690 h 6892082"/>
              <a:gd name="connsiteX375" fmla="*/ 1783430 w 6907108"/>
              <a:gd name="connsiteY375" fmla="*/ 2091690 h 6892082"/>
              <a:gd name="connsiteX376" fmla="*/ 1721946 w 6907108"/>
              <a:gd name="connsiteY376" fmla="*/ 2023334 h 6892082"/>
              <a:gd name="connsiteX377" fmla="*/ 1786163 w 6907108"/>
              <a:gd name="connsiteY377" fmla="*/ 1968650 h 6892082"/>
              <a:gd name="connsiteX378" fmla="*/ 2028000 w 6907108"/>
              <a:gd name="connsiteY378" fmla="*/ 1968650 h 6892082"/>
              <a:gd name="connsiteX379" fmla="*/ 2275303 w 6907108"/>
              <a:gd name="connsiteY379" fmla="*/ 1968650 h 6892082"/>
              <a:gd name="connsiteX380" fmla="*/ 2336787 w 6907108"/>
              <a:gd name="connsiteY380" fmla="*/ 1900294 h 6892082"/>
              <a:gd name="connsiteX381" fmla="*/ 2272571 w 6907108"/>
              <a:gd name="connsiteY381" fmla="*/ 1845609 h 6892082"/>
              <a:gd name="connsiteX382" fmla="*/ 1961051 w 6907108"/>
              <a:gd name="connsiteY382" fmla="*/ 1845609 h 6892082"/>
              <a:gd name="connsiteX383" fmla="*/ 1414525 w 6907108"/>
              <a:gd name="connsiteY383" fmla="*/ 1845609 h 6892082"/>
              <a:gd name="connsiteX384" fmla="*/ 1168589 w 6907108"/>
              <a:gd name="connsiteY384" fmla="*/ 1845609 h 6892082"/>
              <a:gd name="connsiteX385" fmla="*/ 1107105 w 6907108"/>
              <a:gd name="connsiteY385" fmla="*/ 1777253 h 6892082"/>
              <a:gd name="connsiteX386" fmla="*/ 1171322 w 6907108"/>
              <a:gd name="connsiteY386" fmla="*/ 1722568 h 6892082"/>
              <a:gd name="connsiteX387" fmla="*/ 1414525 w 6907108"/>
              <a:gd name="connsiteY387" fmla="*/ 1722568 h 6892082"/>
              <a:gd name="connsiteX388" fmla="*/ 1892735 w 6907108"/>
              <a:gd name="connsiteY388" fmla="*/ 1722568 h 6892082"/>
              <a:gd name="connsiteX389" fmla="*/ 2029367 w 6907108"/>
              <a:gd name="connsiteY389" fmla="*/ 1722568 h 6892082"/>
              <a:gd name="connsiteX390" fmla="*/ 2090851 w 6907108"/>
              <a:gd name="connsiteY390" fmla="*/ 1654212 h 6892082"/>
              <a:gd name="connsiteX391" fmla="*/ 2026634 w 6907108"/>
              <a:gd name="connsiteY391" fmla="*/ 1599528 h 6892082"/>
              <a:gd name="connsiteX392" fmla="*/ 1825786 w 6907108"/>
              <a:gd name="connsiteY392" fmla="*/ 1599528 h 6892082"/>
              <a:gd name="connsiteX393" fmla="*/ 1786163 w 6907108"/>
              <a:gd name="connsiteY393" fmla="*/ 1599528 h 6892082"/>
              <a:gd name="connsiteX394" fmla="*/ 1723313 w 6907108"/>
              <a:gd name="connsiteY394" fmla="*/ 1550311 h 6892082"/>
              <a:gd name="connsiteX395" fmla="*/ 1760203 w 6907108"/>
              <a:gd name="connsiteY395" fmla="*/ 1480589 h 6892082"/>
              <a:gd name="connsiteX396" fmla="*/ 1757470 w 6907108"/>
              <a:gd name="connsiteY396" fmla="*/ 1476487 h 6892082"/>
              <a:gd name="connsiteX397" fmla="*/ 1906398 w 6907108"/>
              <a:gd name="connsiteY397" fmla="*/ 1476487 h 6892082"/>
              <a:gd name="connsiteX398" fmla="*/ 1967883 w 6907108"/>
              <a:gd name="connsiteY398" fmla="*/ 1408131 h 6892082"/>
              <a:gd name="connsiteX399" fmla="*/ 1903666 w 6907108"/>
              <a:gd name="connsiteY399" fmla="*/ 1353447 h 6892082"/>
              <a:gd name="connsiteX400" fmla="*/ 1230073 w 6907108"/>
              <a:gd name="connsiteY400" fmla="*/ 1353447 h 6892082"/>
              <a:gd name="connsiteX401" fmla="*/ 1168589 w 6907108"/>
              <a:gd name="connsiteY401" fmla="*/ 1353447 h 6892082"/>
              <a:gd name="connsiteX402" fmla="*/ 430779 w 6907108"/>
              <a:gd name="connsiteY402" fmla="*/ 1353447 h 6892082"/>
              <a:gd name="connsiteX403" fmla="*/ 369295 w 6907108"/>
              <a:gd name="connsiteY403" fmla="*/ 1285091 h 6892082"/>
              <a:gd name="connsiteX404" fmla="*/ 433512 w 6907108"/>
              <a:gd name="connsiteY404" fmla="*/ 1230406 h 6892082"/>
              <a:gd name="connsiteX405" fmla="*/ 922652 w 6907108"/>
              <a:gd name="connsiteY405" fmla="*/ 1230406 h 6892082"/>
              <a:gd name="connsiteX406" fmla="*/ 1230073 w 6907108"/>
              <a:gd name="connsiteY406" fmla="*/ 1230406 h 6892082"/>
              <a:gd name="connsiteX407" fmla="*/ 1660462 w 6907108"/>
              <a:gd name="connsiteY407" fmla="*/ 1230406 h 6892082"/>
              <a:gd name="connsiteX408" fmla="*/ 1721946 w 6907108"/>
              <a:gd name="connsiteY408" fmla="*/ 1162050 h 6892082"/>
              <a:gd name="connsiteX409" fmla="*/ 1657729 w 6907108"/>
              <a:gd name="connsiteY409" fmla="*/ 1107365 h 6892082"/>
              <a:gd name="connsiteX410" fmla="*/ 1230073 w 6907108"/>
              <a:gd name="connsiteY410" fmla="*/ 1107365 h 6892082"/>
              <a:gd name="connsiteX411" fmla="*/ 1168589 w 6907108"/>
              <a:gd name="connsiteY411" fmla="*/ 1107365 h 6892082"/>
              <a:gd name="connsiteX412" fmla="*/ 1107105 w 6907108"/>
              <a:gd name="connsiteY412" fmla="*/ 1039009 h 6892082"/>
              <a:gd name="connsiteX413" fmla="*/ 1171322 w 6907108"/>
              <a:gd name="connsiteY413" fmla="*/ 984325 h 6892082"/>
              <a:gd name="connsiteX414" fmla="*/ 1230073 w 6907108"/>
              <a:gd name="connsiteY414" fmla="*/ 984325 h 6892082"/>
              <a:gd name="connsiteX415" fmla="*/ 1660462 w 6907108"/>
              <a:gd name="connsiteY415" fmla="*/ 984325 h 6892082"/>
              <a:gd name="connsiteX416" fmla="*/ 1721946 w 6907108"/>
              <a:gd name="connsiteY416" fmla="*/ 915969 h 6892082"/>
              <a:gd name="connsiteX417" fmla="*/ 1657729 w 6907108"/>
              <a:gd name="connsiteY417" fmla="*/ 861284 h 6892082"/>
              <a:gd name="connsiteX418" fmla="*/ 1230073 w 6907108"/>
              <a:gd name="connsiteY418" fmla="*/ 861284 h 6892082"/>
              <a:gd name="connsiteX419" fmla="*/ 553748 w 6907108"/>
              <a:gd name="connsiteY419" fmla="*/ 861284 h 6892082"/>
              <a:gd name="connsiteX420" fmla="*/ 430779 w 6907108"/>
              <a:gd name="connsiteY420" fmla="*/ 861284 h 6892082"/>
              <a:gd name="connsiteX421" fmla="*/ 369295 w 6907108"/>
              <a:gd name="connsiteY421" fmla="*/ 792928 h 6892082"/>
              <a:gd name="connsiteX422" fmla="*/ 433512 w 6907108"/>
              <a:gd name="connsiteY422" fmla="*/ 738244 h 6892082"/>
              <a:gd name="connsiteX423" fmla="*/ 1168589 w 6907108"/>
              <a:gd name="connsiteY423" fmla="*/ 738244 h 6892082"/>
              <a:gd name="connsiteX424" fmla="*/ 1230073 w 6907108"/>
              <a:gd name="connsiteY424" fmla="*/ 738244 h 6892082"/>
              <a:gd name="connsiteX425" fmla="*/ 1414525 w 6907108"/>
              <a:gd name="connsiteY425" fmla="*/ 738244 h 6892082"/>
              <a:gd name="connsiteX426" fmla="*/ 1476010 w 6907108"/>
              <a:gd name="connsiteY426" fmla="*/ 669888 h 6892082"/>
              <a:gd name="connsiteX427" fmla="*/ 1411793 w 6907108"/>
              <a:gd name="connsiteY427" fmla="*/ 615203 h 6892082"/>
              <a:gd name="connsiteX428" fmla="*/ 1230073 w 6907108"/>
              <a:gd name="connsiteY428" fmla="*/ 615203 h 6892082"/>
              <a:gd name="connsiteX429" fmla="*/ 1168589 w 6907108"/>
              <a:gd name="connsiteY429" fmla="*/ 615203 h 6892082"/>
              <a:gd name="connsiteX430" fmla="*/ 61875 w 6907108"/>
              <a:gd name="connsiteY430" fmla="*/ 615203 h 6892082"/>
              <a:gd name="connsiteX431" fmla="*/ 391 w 6907108"/>
              <a:gd name="connsiteY431" fmla="*/ 546847 h 6892082"/>
              <a:gd name="connsiteX432" fmla="*/ 64607 w 6907108"/>
              <a:gd name="connsiteY432" fmla="*/ 492162 h 6892082"/>
              <a:gd name="connsiteX433" fmla="*/ 1168589 w 6907108"/>
              <a:gd name="connsiteY433" fmla="*/ 492162 h 6892082"/>
              <a:gd name="connsiteX434" fmla="*/ 1230073 w 6907108"/>
              <a:gd name="connsiteY434" fmla="*/ 492162 h 6892082"/>
              <a:gd name="connsiteX435" fmla="*/ 1660462 w 6907108"/>
              <a:gd name="connsiteY435" fmla="*/ 492162 h 6892082"/>
              <a:gd name="connsiteX436" fmla="*/ 1721946 w 6907108"/>
              <a:gd name="connsiteY436" fmla="*/ 423807 h 6892082"/>
              <a:gd name="connsiteX437" fmla="*/ 1657729 w 6907108"/>
              <a:gd name="connsiteY437" fmla="*/ 369122 h 6892082"/>
              <a:gd name="connsiteX438" fmla="*/ 1230073 w 6907108"/>
              <a:gd name="connsiteY438" fmla="*/ 369122 h 6892082"/>
              <a:gd name="connsiteX439" fmla="*/ 1168589 w 6907108"/>
              <a:gd name="connsiteY439" fmla="*/ 369122 h 6892082"/>
              <a:gd name="connsiteX440" fmla="*/ 1045621 w 6907108"/>
              <a:gd name="connsiteY440" fmla="*/ 369122 h 6892082"/>
              <a:gd name="connsiteX441" fmla="*/ 984137 w 6907108"/>
              <a:gd name="connsiteY441" fmla="*/ 300766 h 6892082"/>
              <a:gd name="connsiteX442" fmla="*/ 1048353 w 6907108"/>
              <a:gd name="connsiteY442" fmla="*/ 246081 h 6892082"/>
              <a:gd name="connsiteX443" fmla="*/ 1230073 w 6907108"/>
              <a:gd name="connsiteY443" fmla="*/ 246081 h 6892082"/>
              <a:gd name="connsiteX444" fmla="*/ 1783430 w 6907108"/>
              <a:gd name="connsiteY444" fmla="*/ 246081 h 6892082"/>
              <a:gd name="connsiteX445" fmla="*/ 1844914 w 6907108"/>
              <a:gd name="connsiteY445" fmla="*/ 177725 h 6892082"/>
              <a:gd name="connsiteX446" fmla="*/ 1780698 w 6907108"/>
              <a:gd name="connsiteY446" fmla="*/ 123041 h 6892082"/>
              <a:gd name="connsiteX447" fmla="*/ 1230073 w 6907108"/>
              <a:gd name="connsiteY447" fmla="*/ 123041 h 6892082"/>
              <a:gd name="connsiteX448" fmla="*/ 922652 w 6907108"/>
              <a:gd name="connsiteY448" fmla="*/ 123041 h 6892082"/>
              <a:gd name="connsiteX449" fmla="*/ 553748 w 6907108"/>
              <a:gd name="connsiteY449" fmla="*/ 123041 h 6892082"/>
              <a:gd name="connsiteX450" fmla="*/ 492264 w 6907108"/>
              <a:gd name="connsiteY450" fmla="*/ 54685 h 6892082"/>
              <a:gd name="connsiteX451" fmla="*/ 556480 w 6907108"/>
              <a:gd name="connsiteY451" fmla="*/ 0 h 6892082"/>
              <a:gd name="connsiteX0" fmla="*/ 3504986 w 6907108"/>
              <a:gd name="connsiteY0" fmla="*/ 6521152 h 6892527"/>
              <a:gd name="connsiteX1" fmla="*/ 3443502 w 6907108"/>
              <a:gd name="connsiteY1" fmla="*/ 6582672 h 6892527"/>
              <a:gd name="connsiteX2" fmla="*/ 3504986 w 6907108"/>
              <a:gd name="connsiteY2" fmla="*/ 6644192 h 6892527"/>
              <a:gd name="connsiteX3" fmla="*/ 3566470 w 6907108"/>
              <a:gd name="connsiteY3" fmla="*/ 6582672 h 6892527"/>
              <a:gd name="connsiteX4" fmla="*/ 3504986 w 6907108"/>
              <a:gd name="connsiteY4" fmla="*/ 6521152 h 6892527"/>
              <a:gd name="connsiteX5" fmla="*/ 1414525 w 6907108"/>
              <a:gd name="connsiteY5" fmla="*/ 6398111 h 6892527"/>
              <a:gd name="connsiteX6" fmla="*/ 2152335 w 6907108"/>
              <a:gd name="connsiteY6" fmla="*/ 6398111 h 6892527"/>
              <a:gd name="connsiteX7" fmla="*/ 2213819 w 6907108"/>
              <a:gd name="connsiteY7" fmla="*/ 6459631 h 6892527"/>
              <a:gd name="connsiteX8" fmla="*/ 2152335 w 6907108"/>
              <a:gd name="connsiteY8" fmla="*/ 6521152 h 6892527"/>
              <a:gd name="connsiteX9" fmla="*/ 1414525 w 6907108"/>
              <a:gd name="connsiteY9" fmla="*/ 6521152 h 6892527"/>
              <a:gd name="connsiteX10" fmla="*/ 1353041 w 6907108"/>
              <a:gd name="connsiteY10" fmla="*/ 6459631 h 6892527"/>
              <a:gd name="connsiteX11" fmla="*/ 1414525 w 6907108"/>
              <a:gd name="connsiteY11" fmla="*/ 6398111 h 6892527"/>
              <a:gd name="connsiteX12" fmla="*/ 922652 w 6907108"/>
              <a:gd name="connsiteY12" fmla="*/ 5905949 h 6892527"/>
              <a:gd name="connsiteX13" fmla="*/ 984137 w 6907108"/>
              <a:gd name="connsiteY13" fmla="*/ 5967469 h 6892527"/>
              <a:gd name="connsiteX14" fmla="*/ 922652 w 6907108"/>
              <a:gd name="connsiteY14" fmla="*/ 6028989 h 6892527"/>
              <a:gd name="connsiteX15" fmla="*/ 861168 w 6907108"/>
              <a:gd name="connsiteY15" fmla="*/ 5967469 h 6892527"/>
              <a:gd name="connsiteX16" fmla="*/ 922652 w 6907108"/>
              <a:gd name="connsiteY16" fmla="*/ 5905949 h 6892527"/>
              <a:gd name="connsiteX17" fmla="*/ 3382018 w 6907108"/>
              <a:gd name="connsiteY17" fmla="*/ 5782908 h 6892527"/>
              <a:gd name="connsiteX18" fmla="*/ 3320533 w 6907108"/>
              <a:gd name="connsiteY18" fmla="*/ 5844428 h 6892527"/>
              <a:gd name="connsiteX19" fmla="*/ 3382018 w 6907108"/>
              <a:gd name="connsiteY19" fmla="*/ 5905949 h 6892527"/>
              <a:gd name="connsiteX20" fmla="*/ 3504986 w 6907108"/>
              <a:gd name="connsiteY20" fmla="*/ 5905949 h 6892527"/>
              <a:gd name="connsiteX21" fmla="*/ 3566470 w 6907108"/>
              <a:gd name="connsiteY21" fmla="*/ 5844428 h 6892527"/>
              <a:gd name="connsiteX22" fmla="*/ 3504986 w 6907108"/>
              <a:gd name="connsiteY22" fmla="*/ 5782908 h 6892527"/>
              <a:gd name="connsiteX23" fmla="*/ 3382018 w 6907108"/>
              <a:gd name="connsiteY23" fmla="*/ 5782908 h 6892527"/>
              <a:gd name="connsiteX24" fmla="*/ 1660462 w 6907108"/>
              <a:gd name="connsiteY24" fmla="*/ 5659868 h 6892527"/>
              <a:gd name="connsiteX25" fmla="*/ 1783430 w 6907108"/>
              <a:gd name="connsiteY25" fmla="*/ 5659868 h 6892527"/>
              <a:gd name="connsiteX26" fmla="*/ 1844914 w 6907108"/>
              <a:gd name="connsiteY26" fmla="*/ 5721388 h 6892527"/>
              <a:gd name="connsiteX27" fmla="*/ 1783430 w 6907108"/>
              <a:gd name="connsiteY27" fmla="*/ 5782908 h 6892527"/>
              <a:gd name="connsiteX28" fmla="*/ 1660462 w 6907108"/>
              <a:gd name="connsiteY28" fmla="*/ 5782908 h 6892527"/>
              <a:gd name="connsiteX29" fmla="*/ 1598978 w 6907108"/>
              <a:gd name="connsiteY29" fmla="*/ 5721388 h 6892527"/>
              <a:gd name="connsiteX30" fmla="*/ 1660462 w 6907108"/>
              <a:gd name="connsiteY30" fmla="*/ 5659868 h 6892527"/>
              <a:gd name="connsiteX31" fmla="*/ 3013113 w 6907108"/>
              <a:gd name="connsiteY31" fmla="*/ 5536827 h 6892527"/>
              <a:gd name="connsiteX32" fmla="*/ 2951629 w 6907108"/>
              <a:gd name="connsiteY32" fmla="*/ 5598347 h 6892527"/>
              <a:gd name="connsiteX33" fmla="*/ 3013113 w 6907108"/>
              <a:gd name="connsiteY33" fmla="*/ 5659868 h 6892527"/>
              <a:gd name="connsiteX34" fmla="*/ 3074597 w 6907108"/>
              <a:gd name="connsiteY34" fmla="*/ 5598347 h 6892527"/>
              <a:gd name="connsiteX35" fmla="*/ 3013113 w 6907108"/>
              <a:gd name="connsiteY35" fmla="*/ 5536827 h 6892527"/>
              <a:gd name="connsiteX36" fmla="*/ 307811 w 6907108"/>
              <a:gd name="connsiteY36" fmla="*/ 5413786 h 6892527"/>
              <a:gd name="connsiteX37" fmla="*/ 676716 w 6907108"/>
              <a:gd name="connsiteY37" fmla="*/ 5413786 h 6892527"/>
              <a:gd name="connsiteX38" fmla="*/ 738200 w 6907108"/>
              <a:gd name="connsiteY38" fmla="*/ 5475307 h 6892527"/>
              <a:gd name="connsiteX39" fmla="*/ 676716 w 6907108"/>
              <a:gd name="connsiteY39" fmla="*/ 5536827 h 6892527"/>
              <a:gd name="connsiteX40" fmla="*/ 307811 w 6907108"/>
              <a:gd name="connsiteY40" fmla="*/ 5536827 h 6892527"/>
              <a:gd name="connsiteX41" fmla="*/ 246327 w 6907108"/>
              <a:gd name="connsiteY41" fmla="*/ 5475307 h 6892527"/>
              <a:gd name="connsiteX42" fmla="*/ 307811 w 6907108"/>
              <a:gd name="connsiteY42" fmla="*/ 5413786 h 6892527"/>
              <a:gd name="connsiteX43" fmla="*/ 3504986 w 6907108"/>
              <a:gd name="connsiteY43" fmla="*/ 5044665 h 6892527"/>
              <a:gd name="connsiteX44" fmla="*/ 3443502 w 6907108"/>
              <a:gd name="connsiteY44" fmla="*/ 5106185 h 6892527"/>
              <a:gd name="connsiteX45" fmla="*/ 3504986 w 6907108"/>
              <a:gd name="connsiteY45" fmla="*/ 5167705 h 6892527"/>
              <a:gd name="connsiteX46" fmla="*/ 3996859 w 6907108"/>
              <a:gd name="connsiteY46" fmla="*/ 5167705 h 6892527"/>
              <a:gd name="connsiteX47" fmla="*/ 4058343 w 6907108"/>
              <a:gd name="connsiteY47" fmla="*/ 5106185 h 6892527"/>
              <a:gd name="connsiteX48" fmla="*/ 3996859 w 6907108"/>
              <a:gd name="connsiteY48" fmla="*/ 5044665 h 6892527"/>
              <a:gd name="connsiteX49" fmla="*/ 3504986 w 6907108"/>
              <a:gd name="connsiteY49" fmla="*/ 5044665 h 6892527"/>
              <a:gd name="connsiteX50" fmla="*/ 1906398 w 6907108"/>
              <a:gd name="connsiteY50" fmla="*/ 4921624 h 6892527"/>
              <a:gd name="connsiteX51" fmla="*/ 2521240 w 6907108"/>
              <a:gd name="connsiteY51" fmla="*/ 4921624 h 6892527"/>
              <a:gd name="connsiteX52" fmla="*/ 2582724 w 6907108"/>
              <a:gd name="connsiteY52" fmla="*/ 4983144 h 6892527"/>
              <a:gd name="connsiteX53" fmla="*/ 2521240 w 6907108"/>
              <a:gd name="connsiteY53" fmla="*/ 5044665 h 6892527"/>
              <a:gd name="connsiteX54" fmla="*/ 1906398 w 6907108"/>
              <a:gd name="connsiteY54" fmla="*/ 5044665 h 6892527"/>
              <a:gd name="connsiteX55" fmla="*/ 1844914 w 6907108"/>
              <a:gd name="connsiteY55" fmla="*/ 4983144 h 6892527"/>
              <a:gd name="connsiteX56" fmla="*/ 1906398 w 6907108"/>
              <a:gd name="connsiteY56" fmla="*/ 4921624 h 6892527"/>
              <a:gd name="connsiteX57" fmla="*/ 1660462 w 6907108"/>
              <a:gd name="connsiteY57" fmla="*/ 3937299 h 6892527"/>
              <a:gd name="connsiteX58" fmla="*/ 1783430 w 6907108"/>
              <a:gd name="connsiteY58" fmla="*/ 3937299 h 6892527"/>
              <a:gd name="connsiteX59" fmla="*/ 1844914 w 6907108"/>
              <a:gd name="connsiteY59" fmla="*/ 3998819 h 6892527"/>
              <a:gd name="connsiteX60" fmla="*/ 1783430 w 6907108"/>
              <a:gd name="connsiteY60" fmla="*/ 4060340 h 6892527"/>
              <a:gd name="connsiteX61" fmla="*/ 1660462 w 6907108"/>
              <a:gd name="connsiteY61" fmla="*/ 4060340 h 6892527"/>
              <a:gd name="connsiteX62" fmla="*/ 1598978 w 6907108"/>
              <a:gd name="connsiteY62" fmla="*/ 3998819 h 6892527"/>
              <a:gd name="connsiteX63" fmla="*/ 1660462 w 6907108"/>
              <a:gd name="connsiteY63" fmla="*/ 3937299 h 6892527"/>
              <a:gd name="connsiteX64" fmla="*/ 3382018 w 6907108"/>
              <a:gd name="connsiteY64" fmla="*/ 3814259 h 6892527"/>
              <a:gd name="connsiteX65" fmla="*/ 3320533 w 6907108"/>
              <a:gd name="connsiteY65" fmla="*/ 3875779 h 6892527"/>
              <a:gd name="connsiteX66" fmla="*/ 3382018 w 6907108"/>
              <a:gd name="connsiteY66" fmla="*/ 3937299 h 6892527"/>
              <a:gd name="connsiteX67" fmla="*/ 3443502 w 6907108"/>
              <a:gd name="connsiteY67" fmla="*/ 3875779 h 6892527"/>
              <a:gd name="connsiteX68" fmla="*/ 3382018 w 6907108"/>
              <a:gd name="connsiteY68" fmla="*/ 3814259 h 6892527"/>
              <a:gd name="connsiteX69" fmla="*/ 1783430 w 6907108"/>
              <a:gd name="connsiteY69" fmla="*/ 3445137 h 6892527"/>
              <a:gd name="connsiteX70" fmla="*/ 1844914 w 6907108"/>
              <a:gd name="connsiteY70" fmla="*/ 3506657 h 6892527"/>
              <a:gd name="connsiteX71" fmla="*/ 1783430 w 6907108"/>
              <a:gd name="connsiteY71" fmla="*/ 3568177 h 6892527"/>
              <a:gd name="connsiteX72" fmla="*/ 1721946 w 6907108"/>
              <a:gd name="connsiteY72" fmla="*/ 3506657 h 6892527"/>
              <a:gd name="connsiteX73" fmla="*/ 1783430 w 6907108"/>
              <a:gd name="connsiteY73" fmla="*/ 3445137 h 6892527"/>
              <a:gd name="connsiteX74" fmla="*/ 3259049 w 6907108"/>
              <a:gd name="connsiteY74" fmla="*/ 3322096 h 6892527"/>
              <a:gd name="connsiteX75" fmla="*/ 3197565 w 6907108"/>
              <a:gd name="connsiteY75" fmla="*/ 3383616 h 6892527"/>
              <a:gd name="connsiteX76" fmla="*/ 3259049 w 6907108"/>
              <a:gd name="connsiteY76" fmla="*/ 3445137 h 6892527"/>
              <a:gd name="connsiteX77" fmla="*/ 3382018 w 6907108"/>
              <a:gd name="connsiteY77" fmla="*/ 3445137 h 6892527"/>
              <a:gd name="connsiteX78" fmla="*/ 3443502 w 6907108"/>
              <a:gd name="connsiteY78" fmla="*/ 3383616 h 6892527"/>
              <a:gd name="connsiteX79" fmla="*/ 3382018 w 6907108"/>
              <a:gd name="connsiteY79" fmla="*/ 3322096 h 6892527"/>
              <a:gd name="connsiteX80" fmla="*/ 3259049 w 6907108"/>
              <a:gd name="connsiteY80" fmla="*/ 3322096 h 6892527"/>
              <a:gd name="connsiteX81" fmla="*/ 3136081 w 6907108"/>
              <a:gd name="connsiteY81" fmla="*/ 3076015 h 6892527"/>
              <a:gd name="connsiteX82" fmla="*/ 3074597 w 6907108"/>
              <a:gd name="connsiteY82" fmla="*/ 3137535 h 6892527"/>
              <a:gd name="connsiteX83" fmla="*/ 3136081 w 6907108"/>
              <a:gd name="connsiteY83" fmla="*/ 3199056 h 6892527"/>
              <a:gd name="connsiteX84" fmla="*/ 3627954 w 6907108"/>
              <a:gd name="connsiteY84" fmla="*/ 3199056 h 6892527"/>
              <a:gd name="connsiteX85" fmla="*/ 3689438 w 6907108"/>
              <a:gd name="connsiteY85" fmla="*/ 3137535 h 6892527"/>
              <a:gd name="connsiteX86" fmla="*/ 3627954 w 6907108"/>
              <a:gd name="connsiteY86" fmla="*/ 3076015 h 6892527"/>
              <a:gd name="connsiteX87" fmla="*/ 3136081 w 6907108"/>
              <a:gd name="connsiteY87" fmla="*/ 3076015 h 6892527"/>
              <a:gd name="connsiteX88" fmla="*/ 1906398 w 6907108"/>
              <a:gd name="connsiteY88" fmla="*/ 2952974 h 6892527"/>
              <a:gd name="connsiteX89" fmla="*/ 2029367 w 6907108"/>
              <a:gd name="connsiteY89" fmla="*/ 2952974 h 6892527"/>
              <a:gd name="connsiteX90" fmla="*/ 2090851 w 6907108"/>
              <a:gd name="connsiteY90" fmla="*/ 3014495 h 6892527"/>
              <a:gd name="connsiteX91" fmla="*/ 2029367 w 6907108"/>
              <a:gd name="connsiteY91" fmla="*/ 3076015 h 6892527"/>
              <a:gd name="connsiteX92" fmla="*/ 1906398 w 6907108"/>
              <a:gd name="connsiteY92" fmla="*/ 3076015 h 6892527"/>
              <a:gd name="connsiteX93" fmla="*/ 1844914 w 6907108"/>
              <a:gd name="connsiteY93" fmla="*/ 3014495 h 6892527"/>
              <a:gd name="connsiteX94" fmla="*/ 1906398 w 6907108"/>
              <a:gd name="connsiteY94" fmla="*/ 2952974 h 6892527"/>
              <a:gd name="connsiteX95" fmla="*/ 307811 w 6907108"/>
              <a:gd name="connsiteY95" fmla="*/ 2460812 h 6892527"/>
              <a:gd name="connsiteX96" fmla="*/ 799684 w 6907108"/>
              <a:gd name="connsiteY96" fmla="*/ 2460812 h 6892527"/>
              <a:gd name="connsiteX97" fmla="*/ 861168 w 6907108"/>
              <a:gd name="connsiteY97" fmla="*/ 2522332 h 6892527"/>
              <a:gd name="connsiteX98" fmla="*/ 799684 w 6907108"/>
              <a:gd name="connsiteY98" fmla="*/ 2583853 h 6892527"/>
              <a:gd name="connsiteX99" fmla="*/ 307811 w 6907108"/>
              <a:gd name="connsiteY99" fmla="*/ 2583853 h 6892527"/>
              <a:gd name="connsiteX100" fmla="*/ 246327 w 6907108"/>
              <a:gd name="connsiteY100" fmla="*/ 2522332 h 6892527"/>
              <a:gd name="connsiteX101" fmla="*/ 307811 w 6907108"/>
              <a:gd name="connsiteY101" fmla="*/ 2460812 h 6892527"/>
              <a:gd name="connsiteX102" fmla="*/ 2767176 w 6907108"/>
              <a:gd name="connsiteY102" fmla="*/ 2337771 h 6892527"/>
              <a:gd name="connsiteX103" fmla="*/ 2705692 w 6907108"/>
              <a:gd name="connsiteY103" fmla="*/ 2399292 h 6892527"/>
              <a:gd name="connsiteX104" fmla="*/ 2767176 w 6907108"/>
              <a:gd name="connsiteY104" fmla="*/ 2460812 h 6892527"/>
              <a:gd name="connsiteX105" fmla="*/ 2828660 w 6907108"/>
              <a:gd name="connsiteY105" fmla="*/ 2399292 h 6892527"/>
              <a:gd name="connsiteX106" fmla="*/ 2767176 w 6907108"/>
              <a:gd name="connsiteY106" fmla="*/ 2337771 h 6892527"/>
              <a:gd name="connsiteX107" fmla="*/ 430779 w 6907108"/>
              <a:gd name="connsiteY107" fmla="*/ 1968650 h 6892527"/>
              <a:gd name="connsiteX108" fmla="*/ 1414525 w 6907108"/>
              <a:gd name="connsiteY108" fmla="*/ 1968650 h 6892527"/>
              <a:gd name="connsiteX109" fmla="*/ 1537494 w 6907108"/>
              <a:gd name="connsiteY109" fmla="*/ 1968650 h 6892527"/>
              <a:gd name="connsiteX110" fmla="*/ 1598978 w 6907108"/>
              <a:gd name="connsiteY110" fmla="*/ 2030170 h 6892527"/>
              <a:gd name="connsiteX111" fmla="*/ 1537494 w 6907108"/>
              <a:gd name="connsiteY111" fmla="*/ 2091690 h 6892527"/>
              <a:gd name="connsiteX112" fmla="*/ 430779 w 6907108"/>
              <a:gd name="connsiteY112" fmla="*/ 2091690 h 6892527"/>
              <a:gd name="connsiteX113" fmla="*/ 369295 w 6907108"/>
              <a:gd name="connsiteY113" fmla="*/ 2030170 h 6892527"/>
              <a:gd name="connsiteX114" fmla="*/ 430779 w 6907108"/>
              <a:gd name="connsiteY114" fmla="*/ 1968650 h 6892527"/>
              <a:gd name="connsiteX115" fmla="*/ 2521240 w 6907108"/>
              <a:gd name="connsiteY115" fmla="*/ 1845609 h 6892527"/>
              <a:gd name="connsiteX116" fmla="*/ 2459756 w 6907108"/>
              <a:gd name="connsiteY116" fmla="*/ 1907129 h 6892527"/>
              <a:gd name="connsiteX117" fmla="*/ 2521240 w 6907108"/>
              <a:gd name="connsiteY117" fmla="*/ 1968650 h 6892527"/>
              <a:gd name="connsiteX118" fmla="*/ 3074597 w 6907108"/>
              <a:gd name="connsiteY118" fmla="*/ 1968650 h 6892527"/>
              <a:gd name="connsiteX119" fmla="*/ 3136081 w 6907108"/>
              <a:gd name="connsiteY119" fmla="*/ 1907129 h 6892527"/>
              <a:gd name="connsiteX120" fmla="*/ 3074597 w 6907108"/>
              <a:gd name="connsiteY120" fmla="*/ 1845609 h 6892527"/>
              <a:gd name="connsiteX121" fmla="*/ 2521240 w 6907108"/>
              <a:gd name="connsiteY121" fmla="*/ 1845609 h 6892527"/>
              <a:gd name="connsiteX122" fmla="*/ 2275303 w 6907108"/>
              <a:gd name="connsiteY122" fmla="*/ 1599528 h 6892527"/>
              <a:gd name="connsiteX123" fmla="*/ 2213819 w 6907108"/>
              <a:gd name="connsiteY123" fmla="*/ 1661048 h 6892527"/>
              <a:gd name="connsiteX124" fmla="*/ 2275303 w 6907108"/>
              <a:gd name="connsiteY124" fmla="*/ 1722568 h 6892527"/>
              <a:gd name="connsiteX125" fmla="*/ 2398272 w 6907108"/>
              <a:gd name="connsiteY125" fmla="*/ 1722568 h 6892527"/>
              <a:gd name="connsiteX126" fmla="*/ 2459756 w 6907108"/>
              <a:gd name="connsiteY126" fmla="*/ 1661048 h 6892527"/>
              <a:gd name="connsiteX127" fmla="*/ 2398272 w 6907108"/>
              <a:gd name="connsiteY127" fmla="*/ 1599528 h 6892527"/>
              <a:gd name="connsiteX128" fmla="*/ 2275303 w 6907108"/>
              <a:gd name="connsiteY128" fmla="*/ 1599528 h 6892527"/>
              <a:gd name="connsiteX129" fmla="*/ 1414525 w 6907108"/>
              <a:gd name="connsiteY129" fmla="*/ 1476487 h 6892527"/>
              <a:gd name="connsiteX130" fmla="*/ 1537494 w 6907108"/>
              <a:gd name="connsiteY130" fmla="*/ 1476487 h 6892527"/>
              <a:gd name="connsiteX131" fmla="*/ 1598978 w 6907108"/>
              <a:gd name="connsiteY131" fmla="*/ 1538007 h 6892527"/>
              <a:gd name="connsiteX132" fmla="*/ 1537494 w 6907108"/>
              <a:gd name="connsiteY132" fmla="*/ 1599528 h 6892527"/>
              <a:gd name="connsiteX133" fmla="*/ 1414525 w 6907108"/>
              <a:gd name="connsiteY133" fmla="*/ 1599528 h 6892527"/>
              <a:gd name="connsiteX134" fmla="*/ 1353041 w 6907108"/>
              <a:gd name="connsiteY134" fmla="*/ 1538007 h 6892527"/>
              <a:gd name="connsiteX135" fmla="*/ 1414525 w 6907108"/>
              <a:gd name="connsiteY135" fmla="*/ 1476487 h 6892527"/>
              <a:gd name="connsiteX136" fmla="*/ 2152335 w 6907108"/>
              <a:gd name="connsiteY136" fmla="*/ 1353447 h 6892527"/>
              <a:gd name="connsiteX137" fmla="*/ 2090851 w 6907108"/>
              <a:gd name="connsiteY137" fmla="*/ 1414967 h 6892527"/>
              <a:gd name="connsiteX138" fmla="*/ 2152335 w 6907108"/>
              <a:gd name="connsiteY138" fmla="*/ 1476487 h 6892527"/>
              <a:gd name="connsiteX139" fmla="*/ 2213819 w 6907108"/>
              <a:gd name="connsiteY139" fmla="*/ 1414967 h 6892527"/>
              <a:gd name="connsiteX140" fmla="*/ 2152335 w 6907108"/>
              <a:gd name="connsiteY140" fmla="*/ 1353447 h 6892527"/>
              <a:gd name="connsiteX141" fmla="*/ 184843 w 6907108"/>
              <a:gd name="connsiteY141" fmla="*/ 1230406 h 6892527"/>
              <a:gd name="connsiteX142" fmla="*/ 246327 w 6907108"/>
              <a:gd name="connsiteY142" fmla="*/ 1291926 h 6892527"/>
              <a:gd name="connsiteX143" fmla="*/ 184843 w 6907108"/>
              <a:gd name="connsiteY143" fmla="*/ 1353447 h 6892527"/>
              <a:gd name="connsiteX144" fmla="*/ 123359 w 6907108"/>
              <a:gd name="connsiteY144" fmla="*/ 1291926 h 6892527"/>
              <a:gd name="connsiteX145" fmla="*/ 184843 w 6907108"/>
              <a:gd name="connsiteY145" fmla="*/ 1230406 h 6892527"/>
              <a:gd name="connsiteX146" fmla="*/ 1906398 w 6907108"/>
              <a:gd name="connsiteY146" fmla="*/ 861284 h 6892527"/>
              <a:gd name="connsiteX147" fmla="*/ 1844914 w 6907108"/>
              <a:gd name="connsiteY147" fmla="*/ 922804 h 6892527"/>
              <a:gd name="connsiteX148" fmla="*/ 1906398 w 6907108"/>
              <a:gd name="connsiteY148" fmla="*/ 984325 h 6892527"/>
              <a:gd name="connsiteX149" fmla="*/ 2029367 w 6907108"/>
              <a:gd name="connsiteY149" fmla="*/ 984325 h 6892527"/>
              <a:gd name="connsiteX150" fmla="*/ 2090851 w 6907108"/>
              <a:gd name="connsiteY150" fmla="*/ 922804 h 6892527"/>
              <a:gd name="connsiteX151" fmla="*/ 2029367 w 6907108"/>
              <a:gd name="connsiteY151" fmla="*/ 861284 h 6892527"/>
              <a:gd name="connsiteX152" fmla="*/ 1906398 w 6907108"/>
              <a:gd name="connsiteY152" fmla="*/ 861284 h 6892527"/>
              <a:gd name="connsiteX153" fmla="*/ 1906398 w 6907108"/>
              <a:gd name="connsiteY153" fmla="*/ 369122 h 6892527"/>
              <a:gd name="connsiteX154" fmla="*/ 1844914 w 6907108"/>
              <a:gd name="connsiteY154" fmla="*/ 430642 h 6892527"/>
              <a:gd name="connsiteX155" fmla="*/ 1906398 w 6907108"/>
              <a:gd name="connsiteY155" fmla="*/ 492162 h 6892527"/>
              <a:gd name="connsiteX156" fmla="*/ 2029367 w 6907108"/>
              <a:gd name="connsiteY156" fmla="*/ 492162 h 6892527"/>
              <a:gd name="connsiteX157" fmla="*/ 2090851 w 6907108"/>
              <a:gd name="connsiteY157" fmla="*/ 430642 h 6892527"/>
              <a:gd name="connsiteX158" fmla="*/ 2029367 w 6907108"/>
              <a:gd name="connsiteY158" fmla="*/ 369122 h 6892527"/>
              <a:gd name="connsiteX159" fmla="*/ 1906398 w 6907108"/>
              <a:gd name="connsiteY159" fmla="*/ 369122 h 6892527"/>
              <a:gd name="connsiteX160" fmla="*/ 799684 w 6907108"/>
              <a:gd name="connsiteY160" fmla="*/ 246081 h 6892527"/>
              <a:gd name="connsiteX161" fmla="*/ 861168 w 6907108"/>
              <a:gd name="connsiteY161" fmla="*/ 307602 h 6892527"/>
              <a:gd name="connsiteX162" fmla="*/ 799684 w 6907108"/>
              <a:gd name="connsiteY162" fmla="*/ 369122 h 6892527"/>
              <a:gd name="connsiteX163" fmla="*/ 738200 w 6907108"/>
              <a:gd name="connsiteY163" fmla="*/ 307602 h 6892527"/>
              <a:gd name="connsiteX164" fmla="*/ 799684 w 6907108"/>
              <a:gd name="connsiteY164" fmla="*/ 246081 h 6892527"/>
              <a:gd name="connsiteX165" fmla="*/ 2152335 w 6907108"/>
              <a:gd name="connsiteY165" fmla="*/ 123041 h 6892527"/>
              <a:gd name="connsiteX166" fmla="*/ 2090851 w 6907108"/>
              <a:gd name="connsiteY166" fmla="*/ 184561 h 6892527"/>
              <a:gd name="connsiteX167" fmla="*/ 2152335 w 6907108"/>
              <a:gd name="connsiteY167" fmla="*/ 246081 h 6892527"/>
              <a:gd name="connsiteX168" fmla="*/ 2644208 w 6907108"/>
              <a:gd name="connsiteY168" fmla="*/ 246081 h 6892527"/>
              <a:gd name="connsiteX169" fmla="*/ 2705692 w 6907108"/>
              <a:gd name="connsiteY169" fmla="*/ 184561 h 6892527"/>
              <a:gd name="connsiteX170" fmla="*/ 2644208 w 6907108"/>
              <a:gd name="connsiteY170" fmla="*/ 123041 h 6892527"/>
              <a:gd name="connsiteX171" fmla="*/ 2152335 w 6907108"/>
              <a:gd name="connsiteY171" fmla="*/ 123041 h 6892527"/>
              <a:gd name="connsiteX172" fmla="*/ 556480 w 6907108"/>
              <a:gd name="connsiteY172" fmla="*/ 0 h 6892527"/>
              <a:gd name="connsiteX173" fmla="*/ 1230073 w 6907108"/>
              <a:gd name="connsiteY173" fmla="*/ 0 h 6892527"/>
              <a:gd name="connsiteX174" fmla="*/ 2644208 w 6907108"/>
              <a:gd name="connsiteY174" fmla="*/ 0 h 6892527"/>
              <a:gd name="connsiteX175" fmla="*/ 3821971 w 6907108"/>
              <a:gd name="connsiteY175" fmla="*/ 0 h 6892527"/>
              <a:gd name="connsiteX176" fmla="*/ 3821971 w 6907108"/>
              <a:gd name="connsiteY176" fmla="*/ 1417701 h 6892527"/>
              <a:gd name="connsiteX177" fmla="*/ 3576034 w 6907108"/>
              <a:gd name="connsiteY177" fmla="*/ 1417701 h 6892527"/>
              <a:gd name="connsiteX178" fmla="*/ 4069273 w 6907108"/>
              <a:gd name="connsiteY178" fmla="*/ 2378785 h 6892527"/>
              <a:gd name="connsiteX179" fmla="*/ 4561146 w 6907108"/>
              <a:gd name="connsiteY179" fmla="*/ 1417701 h 6892527"/>
              <a:gd name="connsiteX180" fmla="*/ 4315210 w 6907108"/>
              <a:gd name="connsiteY180" fmla="*/ 1417701 h 6892527"/>
              <a:gd name="connsiteX181" fmla="*/ 4315210 w 6907108"/>
              <a:gd name="connsiteY181" fmla="*/ 0 h 6892527"/>
              <a:gd name="connsiteX182" fmla="*/ 6907108 w 6907108"/>
              <a:gd name="connsiteY182" fmla="*/ 0 h 6892527"/>
              <a:gd name="connsiteX183" fmla="*/ 6907108 w 6907108"/>
              <a:gd name="connsiteY183" fmla="*/ 1432739 h 6892527"/>
              <a:gd name="connsiteX184" fmla="*/ 6402938 w 6907108"/>
              <a:gd name="connsiteY184" fmla="*/ 1432739 h 6892527"/>
              <a:gd name="connsiteX185" fmla="*/ 5001100 w 6907108"/>
              <a:gd name="connsiteY185" fmla="*/ 3981047 h 6892527"/>
              <a:gd name="connsiteX186" fmla="*/ 5001100 w 6907108"/>
              <a:gd name="connsiteY186" fmla="*/ 5461635 h 6892527"/>
              <a:gd name="connsiteX187" fmla="*/ 5465646 w 6907108"/>
              <a:gd name="connsiteY187" fmla="*/ 5461635 h 6892527"/>
              <a:gd name="connsiteX188" fmla="*/ 5465646 w 6907108"/>
              <a:gd name="connsiteY188" fmla="*/ 6888907 h 6892527"/>
              <a:gd name="connsiteX189" fmla="*/ 3196031 w 6907108"/>
              <a:gd name="connsiteY189" fmla="*/ 6892082 h 6892527"/>
              <a:gd name="connsiteX190" fmla="*/ 3197565 w 6907108"/>
              <a:gd name="connsiteY190" fmla="*/ 6823284 h 6892527"/>
              <a:gd name="connsiteX191" fmla="*/ 3197565 w 6907108"/>
              <a:gd name="connsiteY191" fmla="*/ 6821918 h 6892527"/>
              <a:gd name="connsiteX192" fmla="*/ 3133348 w 6907108"/>
              <a:gd name="connsiteY192" fmla="*/ 6767233 h 6892527"/>
              <a:gd name="connsiteX193" fmla="*/ 2672901 w 6907108"/>
              <a:gd name="connsiteY193" fmla="*/ 6767233 h 6892527"/>
              <a:gd name="connsiteX194" fmla="*/ 2644208 w 6907108"/>
              <a:gd name="connsiteY194" fmla="*/ 6767233 h 6892527"/>
              <a:gd name="connsiteX195" fmla="*/ 1045621 w 6907108"/>
              <a:gd name="connsiteY195" fmla="*/ 6767233 h 6892527"/>
              <a:gd name="connsiteX196" fmla="*/ 984137 w 6907108"/>
              <a:gd name="connsiteY196" fmla="*/ 6698877 h 6892527"/>
              <a:gd name="connsiteX197" fmla="*/ 1048353 w 6907108"/>
              <a:gd name="connsiteY197" fmla="*/ 6644192 h 6892527"/>
              <a:gd name="connsiteX198" fmla="*/ 2644208 w 6907108"/>
              <a:gd name="connsiteY198" fmla="*/ 6644192 h 6892527"/>
              <a:gd name="connsiteX199" fmla="*/ 2672901 w 6907108"/>
              <a:gd name="connsiteY199" fmla="*/ 6644192 h 6892527"/>
              <a:gd name="connsiteX200" fmla="*/ 3259049 w 6907108"/>
              <a:gd name="connsiteY200" fmla="*/ 6644192 h 6892527"/>
              <a:gd name="connsiteX201" fmla="*/ 3320533 w 6907108"/>
              <a:gd name="connsiteY201" fmla="*/ 6575836 h 6892527"/>
              <a:gd name="connsiteX202" fmla="*/ 3256317 w 6907108"/>
              <a:gd name="connsiteY202" fmla="*/ 6521152 h 6892527"/>
              <a:gd name="connsiteX203" fmla="*/ 2672901 w 6907108"/>
              <a:gd name="connsiteY203" fmla="*/ 6521152 h 6892527"/>
              <a:gd name="connsiteX204" fmla="*/ 2644208 w 6907108"/>
              <a:gd name="connsiteY204" fmla="*/ 6521152 h 6892527"/>
              <a:gd name="connsiteX205" fmla="*/ 2398272 w 6907108"/>
              <a:gd name="connsiteY205" fmla="*/ 6521152 h 6892527"/>
              <a:gd name="connsiteX206" fmla="*/ 2336787 w 6907108"/>
              <a:gd name="connsiteY206" fmla="*/ 6452796 h 6892527"/>
              <a:gd name="connsiteX207" fmla="*/ 2401004 w 6907108"/>
              <a:gd name="connsiteY207" fmla="*/ 6398111 h 6892527"/>
              <a:gd name="connsiteX208" fmla="*/ 2644208 w 6907108"/>
              <a:gd name="connsiteY208" fmla="*/ 6398111 h 6892527"/>
              <a:gd name="connsiteX209" fmla="*/ 2672901 w 6907108"/>
              <a:gd name="connsiteY209" fmla="*/ 6398111 h 6892527"/>
              <a:gd name="connsiteX210" fmla="*/ 3013113 w 6907108"/>
              <a:gd name="connsiteY210" fmla="*/ 6398111 h 6892527"/>
              <a:gd name="connsiteX211" fmla="*/ 3074597 w 6907108"/>
              <a:gd name="connsiteY211" fmla="*/ 6329755 h 6892527"/>
              <a:gd name="connsiteX212" fmla="*/ 3010380 w 6907108"/>
              <a:gd name="connsiteY212" fmla="*/ 6275071 h 6892527"/>
              <a:gd name="connsiteX213" fmla="*/ 2672901 w 6907108"/>
              <a:gd name="connsiteY213" fmla="*/ 6275071 h 6892527"/>
              <a:gd name="connsiteX214" fmla="*/ 2644208 w 6907108"/>
              <a:gd name="connsiteY214" fmla="*/ 6275071 h 6892527"/>
              <a:gd name="connsiteX215" fmla="*/ 1660462 w 6907108"/>
              <a:gd name="connsiteY215" fmla="*/ 6275071 h 6892527"/>
              <a:gd name="connsiteX216" fmla="*/ 1598978 w 6907108"/>
              <a:gd name="connsiteY216" fmla="*/ 6206715 h 6892527"/>
              <a:gd name="connsiteX217" fmla="*/ 1663195 w 6907108"/>
              <a:gd name="connsiteY217" fmla="*/ 6152030 h 6892527"/>
              <a:gd name="connsiteX218" fmla="*/ 2644208 w 6907108"/>
              <a:gd name="connsiteY218" fmla="*/ 6152030 h 6892527"/>
              <a:gd name="connsiteX219" fmla="*/ 2672901 w 6907108"/>
              <a:gd name="connsiteY219" fmla="*/ 6152030 h 6892527"/>
              <a:gd name="connsiteX220" fmla="*/ 3750922 w 6907108"/>
              <a:gd name="connsiteY220" fmla="*/ 6152030 h 6892527"/>
              <a:gd name="connsiteX221" fmla="*/ 3812406 w 6907108"/>
              <a:gd name="connsiteY221" fmla="*/ 6083674 h 6892527"/>
              <a:gd name="connsiteX222" fmla="*/ 3748190 w 6907108"/>
              <a:gd name="connsiteY222" fmla="*/ 6028989 h 6892527"/>
              <a:gd name="connsiteX223" fmla="*/ 2672901 w 6907108"/>
              <a:gd name="connsiteY223" fmla="*/ 6028989 h 6892527"/>
              <a:gd name="connsiteX224" fmla="*/ 2644208 w 6907108"/>
              <a:gd name="connsiteY224" fmla="*/ 6028989 h 6892527"/>
              <a:gd name="connsiteX225" fmla="*/ 1168589 w 6907108"/>
              <a:gd name="connsiteY225" fmla="*/ 6028989 h 6892527"/>
              <a:gd name="connsiteX226" fmla="*/ 1107105 w 6907108"/>
              <a:gd name="connsiteY226" fmla="*/ 5960633 h 6892527"/>
              <a:gd name="connsiteX227" fmla="*/ 1171322 w 6907108"/>
              <a:gd name="connsiteY227" fmla="*/ 5905949 h 6892527"/>
              <a:gd name="connsiteX228" fmla="*/ 2644208 w 6907108"/>
              <a:gd name="connsiteY228" fmla="*/ 5905949 h 6892527"/>
              <a:gd name="connsiteX229" fmla="*/ 2672901 w 6907108"/>
              <a:gd name="connsiteY229" fmla="*/ 5905949 h 6892527"/>
              <a:gd name="connsiteX230" fmla="*/ 3136081 w 6907108"/>
              <a:gd name="connsiteY230" fmla="*/ 5905949 h 6892527"/>
              <a:gd name="connsiteX231" fmla="*/ 3197565 w 6907108"/>
              <a:gd name="connsiteY231" fmla="*/ 5837593 h 6892527"/>
              <a:gd name="connsiteX232" fmla="*/ 3133348 w 6907108"/>
              <a:gd name="connsiteY232" fmla="*/ 5782908 h 6892527"/>
              <a:gd name="connsiteX233" fmla="*/ 2672901 w 6907108"/>
              <a:gd name="connsiteY233" fmla="*/ 5782908 h 6892527"/>
              <a:gd name="connsiteX234" fmla="*/ 2644208 w 6907108"/>
              <a:gd name="connsiteY234" fmla="*/ 5782908 h 6892527"/>
              <a:gd name="connsiteX235" fmla="*/ 2029367 w 6907108"/>
              <a:gd name="connsiteY235" fmla="*/ 5782908 h 6892527"/>
              <a:gd name="connsiteX236" fmla="*/ 1967883 w 6907108"/>
              <a:gd name="connsiteY236" fmla="*/ 5714552 h 6892527"/>
              <a:gd name="connsiteX237" fmla="*/ 2032099 w 6907108"/>
              <a:gd name="connsiteY237" fmla="*/ 5659868 h 6892527"/>
              <a:gd name="connsiteX238" fmla="*/ 2644208 w 6907108"/>
              <a:gd name="connsiteY238" fmla="*/ 5659868 h 6892527"/>
              <a:gd name="connsiteX239" fmla="*/ 2672901 w 6907108"/>
              <a:gd name="connsiteY239" fmla="*/ 5659868 h 6892527"/>
              <a:gd name="connsiteX240" fmla="*/ 2767176 w 6907108"/>
              <a:gd name="connsiteY240" fmla="*/ 5659868 h 6892527"/>
              <a:gd name="connsiteX241" fmla="*/ 2828660 w 6907108"/>
              <a:gd name="connsiteY241" fmla="*/ 5591512 h 6892527"/>
              <a:gd name="connsiteX242" fmla="*/ 2764444 w 6907108"/>
              <a:gd name="connsiteY242" fmla="*/ 5536827 h 6892527"/>
              <a:gd name="connsiteX243" fmla="*/ 2672901 w 6907108"/>
              <a:gd name="connsiteY243" fmla="*/ 5536827 h 6892527"/>
              <a:gd name="connsiteX244" fmla="*/ 2644208 w 6907108"/>
              <a:gd name="connsiteY244" fmla="*/ 5536827 h 6892527"/>
              <a:gd name="connsiteX245" fmla="*/ 922652 w 6907108"/>
              <a:gd name="connsiteY245" fmla="*/ 5536827 h 6892527"/>
              <a:gd name="connsiteX246" fmla="*/ 861168 w 6907108"/>
              <a:gd name="connsiteY246" fmla="*/ 5468471 h 6892527"/>
              <a:gd name="connsiteX247" fmla="*/ 925385 w 6907108"/>
              <a:gd name="connsiteY247" fmla="*/ 5413786 h 6892527"/>
              <a:gd name="connsiteX248" fmla="*/ 3013113 w 6907108"/>
              <a:gd name="connsiteY248" fmla="*/ 5413786 h 6892527"/>
              <a:gd name="connsiteX249" fmla="*/ 3136081 w 6907108"/>
              <a:gd name="connsiteY249" fmla="*/ 5413786 h 6892527"/>
              <a:gd name="connsiteX250" fmla="*/ 4119827 w 6907108"/>
              <a:gd name="connsiteY250" fmla="*/ 5413786 h 6892527"/>
              <a:gd name="connsiteX251" fmla="*/ 4181311 w 6907108"/>
              <a:gd name="connsiteY251" fmla="*/ 5345430 h 6892527"/>
              <a:gd name="connsiteX252" fmla="*/ 4117094 w 6907108"/>
              <a:gd name="connsiteY252" fmla="*/ 5290746 h 6892527"/>
              <a:gd name="connsiteX253" fmla="*/ 3136081 w 6907108"/>
              <a:gd name="connsiteY253" fmla="*/ 5290746 h 6892527"/>
              <a:gd name="connsiteX254" fmla="*/ 3013113 w 6907108"/>
              <a:gd name="connsiteY254" fmla="*/ 5290746 h 6892527"/>
              <a:gd name="connsiteX255" fmla="*/ 2951629 w 6907108"/>
              <a:gd name="connsiteY255" fmla="*/ 5222390 h 6892527"/>
              <a:gd name="connsiteX256" fmla="*/ 3015846 w 6907108"/>
              <a:gd name="connsiteY256" fmla="*/ 5167705 h 6892527"/>
              <a:gd name="connsiteX257" fmla="*/ 3136081 w 6907108"/>
              <a:gd name="connsiteY257" fmla="*/ 5167705 h 6892527"/>
              <a:gd name="connsiteX258" fmla="*/ 3259049 w 6907108"/>
              <a:gd name="connsiteY258" fmla="*/ 5167705 h 6892527"/>
              <a:gd name="connsiteX259" fmla="*/ 3320533 w 6907108"/>
              <a:gd name="connsiteY259" fmla="*/ 5099349 h 6892527"/>
              <a:gd name="connsiteX260" fmla="*/ 3256317 w 6907108"/>
              <a:gd name="connsiteY260" fmla="*/ 5044665 h 6892527"/>
              <a:gd name="connsiteX261" fmla="*/ 3136081 w 6907108"/>
              <a:gd name="connsiteY261" fmla="*/ 5044665 h 6892527"/>
              <a:gd name="connsiteX262" fmla="*/ 2767176 w 6907108"/>
              <a:gd name="connsiteY262" fmla="*/ 5044665 h 6892527"/>
              <a:gd name="connsiteX263" fmla="*/ 2705692 w 6907108"/>
              <a:gd name="connsiteY263" fmla="*/ 4976309 h 6892527"/>
              <a:gd name="connsiteX264" fmla="*/ 2769909 w 6907108"/>
              <a:gd name="connsiteY264" fmla="*/ 4921624 h 6892527"/>
              <a:gd name="connsiteX265" fmla="*/ 3136081 w 6907108"/>
              <a:gd name="connsiteY265" fmla="*/ 4921624 h 6892527"/>
              <a:gd name="connsiteX266" fmla="*/ 3259049 w 6907108"/>
              <a:gd name="connsiteY266" fmla="*/ 4921624 h 6892527"/>
              <a:gd name="connsiteX267" fmla="*/ 3320533 w 6907108"/>
              <a:gd name="connsiteY267" fmla="*/ 4853268 h 6892527"/>
              <a:gd name="connsiteX268" fmla="*/ 3256317 w 6907108"/>
              <a:gd name="connsiteY268" fmla="*/ 4798583 h 6892527"/>
              <a:gd name="connsiteX269" fmla="*/ 3136081 w 6907108"/>
              <a:gd name="connsiteY269" fmla="*/ 4798583 h 6892527"/>
              <a:gd name="connsiteX270" fmla="*/ 1660462 w 6907108"/>
              <a:gd name="connsiteY270" fmla="*/ 4798583 h 6892527"/>
              <a:gd name="connsiteX271" fmla="*/ 1598978 w 6907108"/>
              <a:gd name="connsiteY271" fmla="*/ 4730228 h 6892527"/>
              <a:gd name="connsiteX272" fmla="*/ 1663195 w 6907108"/>
              <a:gd name="connsiteY272" fmla="*/ 4675543 h 6892527"/>
              <a:gd name="connsiteX273" fmla="*/ 3013113 w 6907108"/>
              <a:gd name="connsiteY273" fmla="*/ 4675543 h 6892527"/>
              <a:gd name="connsiteX274" fmla="*/ 3136081 w 6907108"/>
              <a:gd name="connsiteY274" fmla="*/ 4675543 h 6892527"/>
              <a:gd name="connsiteX275" fmla="*/ 3750922 w 6907108"/>
              <a:gd name="connsiteY275" fmla="*/ 4675543 h 6892527"/>
              <a:gd name="connsiteX276" fmla="*/ 3812406 w 6907108"/>
              <a:gd name="connsiteY276" fmla="*/ 4607187 h 6892527"/>
              <a:gd name="connsiteX277" fmla="*/ 3748190 w 6907108"/>
              <a:gd name="connsiteY277" fmla="*/ 4552502 h 6892527"/>
              <a:gd name="connsiteX278" fmla="*/ 3136081 w 6907108"/>
              <a:gd name="connsiteY278" fmla="*/ 4552502 h 6892527"/>
              <a:gd name="connsiteX279" fmla="*/ 3013113 w 6907108"/>
              <a:gd name="connsiteY279" fmla="*/ 4552502 h 6892527"/>
              <a:gd name="connsiteX280" fmla="*/ 2275303 w 6907108"/>
              <a:gd name="connsiteY280" fmla="*/ 4552502 h 6892527"/>
              <a:gd name="connsiteX281" fmla="*/ 2213819 w 6907108"/>
              <a:gd name="connsiteY281" fmla="*/ 4484146 h 6892527"/>
              <a:gd name="connsiteX282" fmla="*/ 2278036 w 6907108"/>
              <a:gd name="connsiteY282" fmla="*/ 4429462 h 6892527"/>
              <a:gd name="connsiteX283" fmla="*/ 3136081 w 6907108"/>
              <a:gd name="connsiteY283" fmla="*/ 4429462 h 6892527"/>
              <a:gd name="connsiteX284" fmla="*/ 3259049 w 6907108"/>
              <a:gd name="connsiteY284" fmla="*/ 4429462 h 6892527"/>
              <a:gd name="connsiteX285" fmla="*/ 3320533 w 6907108"/>
              <a:gd name="connsiteY285" fmla="*/ 4361106 h 6892527"/>
              <a:gd name="connsiteX286" fmla="*/ 3256317 w 6907108"/>
              <a:gd name="connsiteY286" fmla="*/ 4306421 h 6892527"/>
              <a:gd name="connsiteX287" fmla="*/ 3136081 w 6907108"/>
              <a:gd name="connsiteY287" fmla="*/ 4306421 h 6892527"/>
              <a:gd name="connsiteX288" fmla="*/ 922652 w 6907108"/>
              <a:gd name="connsiteY288" fmla="*/ 4306421 h 6892527"/>
              <a:gd name="connsiteX289" fmla="*/ 861168 w 6907108"/>
              <a:gd name="connsiteY289" fmla="*/ 4238065 h 6892527"/>
              <a:gd name="connsiteX290" fmla="*/ 925385 w 6907108"/>
              <a:gd name="connsiteY290" fmla="*/ 4183380 h 6892527"/>
              <a:gd name="connsiteX291" fmla="*/ 3134715 w 6907108"/>
              <a:gd name="connsiteY291" fmla="*/ 4183380 h 6892527"/>
              <a:gd name="connsiteX292" fmla="*/ 3503619 w 6907108"/>
              <a:gd name="connsiteY292" fmla="*/ 4183380 h 6892527"/>
              <a:gd name="connsiteX293" fmla="*/ 3565104 w 6907108"/>
              <a:gd name="connsiteY293" fmla="*/ 4115024 h 6892527"/>
              <a:gd name="connsiteX294" fmla="*/ 3500887 w 6907108"/>
              <a:gd name="connsiteY294" fmla="*/ 4060340 h 6892527"/>
              <a:gd name="connsiteX295" fmla="*/ 3134715 w 6907108"/>
              <a:gd name="connsiteY295" fmla="*/ 4060340 h 6892527"/>
              <a:gd name="connsiteX296" fmla="*/ 2028000 w 6907108"/>
              <a:gd name="connsiteY296" fmla="*/ 4060340 h 6892527"/>
              <a:gd name="connsiteX297" fmla="*/ 1966516 w 6907108"/>
              <a:gd name="connsiteY297" fmla="*/ 3991984 h 6892527"/>
              <a:gd name="connsiteX298" fmla="*/ 2030733 w 6907108"/>
              <a:gd name="connsiteY298" fmla="*/ 3937299 h 6892527"/>
              <a:gd name="connsiteX299" fmla="*/ 3011746 w 6907108"/>
              <a:gd name="connsiteY299" fmla="*/ 3937299 h 6892527"/>
              <a:gd name="connsiteX300" fmla="*/ 3110121 w 6907108"/>
              <a:gd name="connsiteY300" fmla="*/ 3937299 h 6892527"/>
              <a:gd name="connsiteX301" fmla="*/ 3134715 w 6907108"/>
              <a:gd name="connsiteY301" fmla="*/ 3937299 h 6892527"/>
              <a:gd name="connsiteX302" fmla="*/ 3196199 w 6907108"/>
              <a:gd name="connsiteY302" fmla="*/ 3868943 h 6892527"/>
              <a:gd name="connsiteX303" fmla="*/ 3131982 w 6907108"/>
              <a:gd name="connsiteY303" fmla="*/ 3814259 h 6892527"/>
              <a:gd name="connsiteX304" fmla="*/ 3043172 w 6907108"/>
              <a:gd name="connsiteY304" fmla="*/ 3814259 h 6892527"/>
              <a:gd name="connsiteX305" fmla="*/ 3011746 w 6907108"/>
              <a:gd name="connsiteY305" fmla="*/ 3814259 h 6892527"/>
              <a:gd name="connsiteX306" fmla="*/ 2765810 w 6907108"/>
              <a:gd name="connsiteY306" fmla="*/ 3814259 h 6892527"/>
              <a:gd name="connsiteX307" fmla="*/ 2704326 w 6907108"/>
              <a:gd name="connsiteY307" fmla="*/ 3745903 h 6892527"/>
              <a:gd name="connsiteX308" fmla="*/ 2768543 w 6907108"/>
              <a:gd name="connsiteY308" fmla="*/ 3691218 h 6892527"/>
              <a:gd name="connsiteX309" fmla="*/ 2888778 w 6907108"/>
              <a:gd name="connsiteY309" fmla="*/ 3691218 h 6892527"/>
              <a:gd name="connsiteX310" fmla="*/ 2974856 w 6907108"/>
              <a:gd name="connsiteY310" fmla="*/ 3691218 h 6892527"/>
              <a:gd name="connsiteX311" fmla="*/ 3011746 w 6907108"/>
              <a:gd name="connsiteY311" fmla="*/ 3691218 h 6892527"/>
              <a:gd name="connsiteX312" fmla="*/ 3073231 w 6907108"/>
              <a:gd name="connsiteY312" fmla="*/ 3622862 h 6892527"/>
              <a:gd name="connsiteX313" fmla="*/ 3009014 w 6907108"/>
              <a:gd name="connsiteY313" fmla="*/ 3568177 h 6892527"/>
              <a:gd name="connsiteX314" fmla="*/ 2907907 w 6907108"/>
              <a:gd name="connsiteY314" fmla="*/ 3568177 h 6892527"/>
              <a:gd name="connsiteX315" fmla="*/ 2888778 w 6907108"/>
              <a:gd name="connsiteY315" fmla="*/ 3568177 h 6892527"/>
              <a:gd name="connsiteX316" fmla="*/ 2028000 w 6907108"/>
              <a:gd name="connsiteY316" fmla="*/ 3568177 h 6892527"/>
              <a:gd name="connsiteX317" fmla="*/ 1966516 w 6907108"/>
              <a:gd name="connsiteY317" fmla="*/ 3499821 h 6892527"/>
              <a:gd name="connsiteX318" fmla="*/ 2030733 w 6907108"/>
              <a:gd name="connsiteY318" fmla="*/ 3445137 h 6892527"/>
              <a:gd name="connsiteX319" fmla="*/ 2642842 w 6907108"/>
              <a:gd name="connsiteY319" fmla="*/ 3445137 h 6892527"/>
              <a:gd name="connsiteX320" fmla="*/ 2839591 w 6907108"/>
              <a:gd name="connsiteY320" fmla="*/ 3445137 h 6892527"/>
              <a:gd name="connsiteX321" fmla="*/ 3011746 w 6907108"/>
              <a:gd name="connsiteY321" fmla="*/ 3445137 h 6892527"/>
              <a:gd name="connsiteX322" fmla="*/ 3073231 w 6907108"/>
              <a:gd name="connsiteY322" fmla="*/ 3376781 h 6892527"/>
              <a:gd name="connsiteX323" fmla="*/ 3009014 w 6907108"/>
              <a:gd name="connsiteY323" fmla="*/ 3322096 h 6892527"/>
              <a:gd name="connsiteX324" fmla="*/ 2772642 w 6907108"/>
              <a:gd name="connsiteY324" fmla="*/ 3322096 h 6892527"/>
              <a:gd name="connsiteX325" fmla="*/ 2644208 w 6907108"/>
              <a:gd name="connsiteY325" fmla="*/ 3322096 h 6892527"/>
              <a:gd name="connsiteX326" fmla="*/ 1414525 w 6907108"/>
              <a:gd name="connsiteY326" fmla="*/ 3322096 h 6892527"/>
              <a:gd name="connsiteX327" fmla="*/ 1353041 w 6907108"/>
              <a:gd name="connsiteY327" fmla="*/ 3253740 h 6892527"/>
              <a:gd name="connsiteX328" fmla="*/ 1417258 w 6907108"/>
              <a:gd name="connsiteY328" fmla="*/ 3199056 h 6892527"/>
              <a:gd name="connsiteX329" fmla="*/ 2521240 w 6907108"/>
              <a:gd name="connsiteY329" fmla="*/ 3199056 h 6892527"/>
              <a:gd name="connsiteX330" fmla="*/ 2705692 w 6907108"/>
              <a:gd name="connsiteY330" fmla="*/ 3199056 h 6892527"/>
              <a:gd name="connsiteX331" fmla="*/ 2767176 w 6907108"/>
              <a:gd name="connsiteY331" fmla="*/ 3199056 h 6892527"/>
              <a:gd name="connsiteX332" fmla="*/ 2828660 w 6907108"/>
              <a:gd name="connsiteY332" fmla="*/ 3130700 h 6892527"/>
              <a:gd name="connsiteX333" fmla="*/ 2764444 w 6907108"/>
              <a:gd name="connsiteY333" fmla="*/ 3076015 h 6892527"/>
              <a:gd name="connsiteX334" fmla="*/ 2637377 w 6907108"/>
              <a:gd name="connsiteY334" fmla="*/ 3076015 h 6892527"/>
              <a:gd name="connsiteX335" fmla="*/ 2521240 w 6907108"/>
              <a:gd name="connsiteY335" fmla="*/ 3076015 h 6892527"/>
              <a:gd name="connsiteX336" fmla="*/ 2275303 w 6907108"/>
              <a:gd name="connsiteY336" fmla="*/ 3076015 h 6892527"/>
              <a:gd name="connsiteX337" fmla="*/ 2213819 w 6907108"/>
              <a:gd name="connsiteY337" fmla="*/ 3007659 h 6892527"/>
              <a:gd name="connsiteX338" fmla="*/ 2278036 w 6907108"/>
              <a:gd name="connsiteY338" fmla="*/ 2952974 h 6892527"/>
              <a:gd name="connsiteX339" fmla="*/ 2521240 w 6907108"/>
              <a:gd name="connsiteY339" fmla="*/ 2952974 h 6892527"/>
              <a:gd name="connsiteX340" fmla="*/ 2570427 w 6907108"/>
              <a:gd name="connsiteY340" fmla="*/ 2952974 h 6892527"/>
              <a:gd name="connsiteX341" fmla="*/ 3013113 w 6907108"/>
              <a:gd name="connsiteY341" fmla="*/ 2952974 h 6892527"/>
              <a:gd name="connsiteX342" fmla="*/ 3074597 w 6907108"/>
              <a:gd name="connsiteY342" fmla="*/ 2884618 h 6892527"/>
              <a:gd name="connsiteX343" fmla="*/ 3010380 w 6907108"/>
              <a:gd name="connsiteY343" fmla="*/ 2829934 h 6892527"/>
              <a:gd name="connsiteX344" fmla="*/ 2521240 w 6907108"/>
              <a:gd name="connsiteY344" fmla="*/ 2829934 h 6892527"/>
              <a:gd name="connsiteX345" fmla="*/ 2503478 w 6907108"/>
              <a:gd name="connsiteY345" fmla="*/ 2832668 h 6892527"/>
              <a:gd name="connsiteX346" fmla="*/ 2502112 w 6907108"/>
              <a:gd name="connsiteY346" fmla="*/ 2829934 h 6892527"/>
              <a:gd name="connsiteX347" fmla="*/ 1660462 w 6907108"/>
              <a:gd name="connsiteY347" fmla="*/ 2829934 h 6892527"/>
              <a:gd name="connsiteX348" fmla="*/ 1598978 w 6907108"/>
              <a:gd name="connsiteY348" fmla="*/ 2761578 h 6892527"/>
              <a:gd name="connsiteX349" fmla="*/ 1663195 w 6907108"/>
              <a:gd name="connsiteY349" fmla="*/ 2706893 h 6892527"/>
              <a:gd name="connsiteX350" fmla="*/ 2275303 w 6907108"/>
              <a:gd name="connsiteY350" fmla="*/ 2706893 h 6892527"/>
              <a:gd name="connsiteX351" fmla="*/ 2435162 w 6907108"/>
              <a:gd name="connsiteY351" fmla="*/ 2706893 h 6892527"/>
              <a:gd name="connsiteX352" fmla="*/ 2521240 w 6907108"/>
              <a:gd name="connsiteY352" fmla="*/ 2706893 h 6892527"/>
              <a:gd name="connsiteX353" fmla="*/ 2582724 w 6907108"/>
              <a:gd name="connsiteY353" fmla="*/ 2638537 h 6892527"/>
              <a:gd name="connsiteX354" fmla="*/ 2518507 w 6907108"/>
              <a:gd name="connsiteY354" fmla="*/ 2583853 h 6892527"/>
              <a:gd name="connsiteX355" fmla="*/ 2366846 w 6907108"/>
              <a:gd name="connsiteY355" fmla="*/ 2583853 h 6892527"/>
              <a:gd name="connsiteX356" fmla="*/ 2275303 w 6907108"/>
              <a:gd name="connsiteY356" fmla="*/ 2583853 h 6892527"/>
              <a:gd name="connsiteX357" fmla="*/ 1045621 w 6907108"/>
              <a:gd name="connsiteY357" fmla="*/ 2583853 h 6892527"/>
              <a:gd name="connsiteX358" fmla="*/ 984137 w 6907108"/>
              <a:gd name="connsiteY358" fmla="*/ 2515497 h 6892527"/>
              <a:gd name="connsiteX359" fmla="*/ 1048353 w 6907108"/>
              <a:gd name="connsiteY359" fmla="*/ 2460812 h 6892527"/>
              <a:gd name="connsiteX360" fmla="*/ 2298531 w 6907108"/>
              <a:gd name="connsiteY360" fmla="*/ 2460812 h 6892527"/>
              <a:gd name="connsiteX361" fmla="*/ 2521240 w 6907108"/>
              <a:gd name="connsiteY361" fmla="*/ 2460812 h 6892527"/>
              <a:gd name="connsiteX362" fmla="*/ 2582724 w 6907108"/>
              <a:gd name="connsiteY362" fmla="*/ 2392456 h 6892527"/>
              <a:gd name="connsiteX363" fmla="*/ 2518507 w 6907108"/>
              <a:gd name="connsiteY363" fmla="*/ 2337771 h 6892527"/>
              <a:gd name="connsiteX364" fmla="*/ 2231581 w 6907108"/>
              <a:gd name="connsiteY364" fmla="*/ 2337771 h 6892527"/>
              <a:gd name="connsiteX365" fmla="*/ 1414525 w 6907108"/>
              <a:gd name="connsiteY365" fmla="*/ 2337771 h 6892527"/>
              <a:gd name="connsiteX366" fmla="*/ 1353041 w 6907108"/>
              <a:gd name="connsiteY366" fmla="*/ 2269416 h 6892527"/>
              <a:gd name="connsiteX367" fmla="*/ 1417258 w 6907108"/>
              <a:gd name="connsiteY367" fmla="*/ 2214731 h 6892527"/>
              <a:gd name="connsiteX368" fmla="*/ 1906398 w 6907108"/>
              <a:gd name="connsiteY368" fmla="*/ 2214731 h 6892527"/>
              <a:gd name="connsiteX369" fmla="*/ 2163266 w 6907108"/>
              <a:gd name="connsiteY369" fmla="*/ 2214731 h 6892527"/>
              <a:gd name="connsiteX370" fmla="*/ 2275303 w 6907108"/>
              <a:gd name="connsiteY370" fmla="*/ 2214731 h 6892527"/>
              <a:gd name="connsiteX371" fmla="*/ 2336787 w 6907108"/>
              <a:gd name="connsiteY371" fmla="*/ 2146375 h 6892527"/>
              <a:gd name="connsiteX372" fmla="*/ 2272571 w 6907108"/>
              <a:gd name="connsiteY372" fmla="*/ 2091690 h 6892527"/>
              <a:gd name="connsiteX373" fmla="*/ 2096316 w 6907108"/>
              <a:gd name="connsiteY373" fmla="*/ 2091690 h 6892527"/>
              <a:gd name="connsiteX374" fmla="*/ 1906398 w 6907108"/>
              <a:gd name="connsiteY374" fmla="*/ 2091690 h 6892527"/>
              <a:gd name="connsiteX375" fmla="*/ 1783430 w 6907108"/>
              <a:gd name="connsiteY375" fmla="*/ 2091690 h 6892527"/>
              <a:gd name="connsiteX376" fmla="*/ 1721946 w 6907108"/>
              <a:gd name="connsiteY376" fmla="*/ 2023334 h 6892527"/>
              <a:gd name="connsiteX377" fmla="*/ 1786163 w 6907108"/>
              <a:gd name="connsiteY377" fmla="*/ 1968650 h 6892527"/>
              <a:gd name="connsiteX378" fmla="*/ 2028000 w 6907108"/>
              <a:gd name="connsiteY378" fmla="*/ 1968650 h 6892527"/>
              <a:gd name="connsiteX379" fmla="*/ 2275303 w 6907108"/>
              <a:gd name="connsiteY379" fmla="*/ 1968650 h 6892527"/>
              <a:gd name="connsiteX380" fmla="*/ 2336787 w 6907108"/>
              <a:gd name="connsiteY380" fmla="*/ 1900294 h 6892527"/>
              <a:gd name="connsiteX381" fmla="*/ 2272571 w 6907108"/>
              <a:gd name="connsiteY381" fmla="*/ 1845609 h 6892527"/>
              <a:gd name="connsiteX382" fmla="*/ 1961051 w 6907108"/>
              <a:gd name="connsiteY382" fmla="*/ 1845609 h 6892527"/>
              <a:gd name="connsiteX383" fmla="*/ 1414525 w 6907108"/>
              <a:gd name="connsiteY383" fmla="*/ 1845609 h 6892527"/>
              <a:gd name="connsiteX384" fmla="*/ 1168589 w 6907108"/>
              <a:gd name="connsiteY384" fmla="*/ 1845609 h 6892527"/>
              <a:gd name="connsiteX385" fmla="*/ 1107105 w 6907108"/>
              <a:gd name="connsiteY385" fmla="*/ 1777253 h 6892527"/>
              <a:gd name="connsiteX386" fmla="*/ 1171322 w 6907108"/>
              <a:gd name="connsiteY386" fmla="*/ 1722568 h 6892527"/>
              <a:gd name="connsiteX387" fmla="*/ 1414525 w 6907108"/>
              <a:gd name="connsiteY387" fmla="*/ 1722568 h 6892527"/>
              <a:gd name="connsiteX388" fmla="*/ 1892735 w 6907108"/>
              <a:gd name="connsiteY388" fmla="*/ 1722568 h 6892527"/>
              <a:gd name="connsiteX389" fmla="*/ 2029367 w 6907108"/>
              <a:gd name="connsiteY389" fmla="*/ 1722568 h 6892527"/>
              <a:gd name="connsiteX390" fmla="*/ 2090851 w 6907108"/>
              <a:gd name="connsiteY390" fmla="*/ 1654212 h 6892527"/>
              <a:gd name="connsiteX391" fmla="*/ 2026634 w 6907108"/>
              <a:gd name="connsiteY391" fmla="*/ 1599528 h 6892527"/>
              <a:gd name="connsiteX392" fmla="*/ 1825786 w 6907108"/>
              <a:gd name="connsiteY392" fmla="*/ 1599528 h 6892527"/>
              <a:gd name="connsiteX393" fmla="*/ 1786163 w 6907108"/>
              <a:gd name="connsiteY393" fmla="*/ 1599528 h 6892527"/>
              <a:gd name="connsiteX394" fmla="*/ 1723313 w 6907108"/>
              <a:gd name="connsiteY394" fmla="*/ 1550311 h 6892527"/>
              <a:gd name="connsiteX395" fmla="*/ 1760203 w 6907108"/>
              <a:gd name="connsiteY395" fmla="*/ 1480589 h 6892527"/>
              <a:gd name="connsiteX396" fmla="*/ 1757470 w 6907108"/>
              <a:gd name="connsiteY396" fmla="*/ 1476487 h 6892527"/>
              <a:gd name="connsiteX397" fmla="*/ 1906398 w 6907108"/>
              <a:gd name="connsiteY397" fmla="*/ 1476487 h 6892527"/>
              <a:gd name="connsiteX398" fmla="*/ 1967883 w 6907108"/>
              <a:gd name="connsiteY398" fmla="*/ 1408131 h 6892527"/>
              <a:gd name="connsiteX399" fmla="*/ 1903666 w 6907108"/>
              <a:gd name="connsiteY399" fmla="*/ 1353447 h 6892527"/>
              <a:gd name="connsiteX400" fmla="*/ 1230073 w 6907108"/>
              <a:gd name="connsiteY400" fmla="*/ 1353447 h 6892527"/>
              <a:gd name="connsiteX401" fmla="*/ 1168589 w 6907108"/>
              <a:gd name="connsiteY401" fmla="*/ 1353447 h 6892527"/>
              <a:gd name="connsiteX402" fmla="*/ 430779 w 6907108"/>
              <a:gd name="connsiteY402" fmla="*/ 1353447 h 6892527"/>
              <a:gd name="connsiteX403" fmla="*/ 369295 w 6907108"/>
              <a:gd name="connsiteY403" fmla="*/ 1285091 h 6892527"/>
              <a:gd name="connsiteX404" fmla="*/ 433512 w 6907108"/>
              <a:gd name="connsiteY404" fmla="*/ 1230406 h 6892527"/>
              <a:gd name="connsiteX405" fmla="*/ 922652 w 6907108"/>
              <a:gd name="connsiteY405" fmla="*/ 1230406 h 6892527"/>
              <a:gd name="connsiteX406" fmla="*/ 1230073 w 6907108"/>
              <a:gd name="connsiteY406" fmla="*/ 1230406 h 6892527"/>
              <a:gd name="connsiteX407" fmla="*/ 1660462 w 6907108"/>
              <a:gd name="connsiteY407" fmla="*/ 1230406 h 6892527"/>
              <a:gd name="connsiteX408" fmla="*/ 1721946 w 6907108"/>
              <a:gd name="connsiteY408" fmla="*/ 1162050 h 6892527"/>
              <a:gd name="connsiteX409" fmla="*/ 1657729 w 6907108"/>
              <a:gd name="connsiteY409" fmla="*/ 1107365 h 6892527"/>
              <a:gd name="connsiteX410" fmla="*/ 1230073 w 6907108"/>
              <a:gd name="connsiteY410" fmla="*/ 1107365 h 6892527"/>
              <a:gd name="connsiteX411" fmla="*/ 1168589 w 6907108"/>
              <a:gd name="connsiteY411" fmla="*/ 1107365 h 6892527"/>
              <a:gd name="connsiteX412" fmla="*/ 1107105 w 6907108"/>
              <a:gd name="connsiteY412" fmla="*/ 1039009 h 6892527"/>
              <a:gd name="connsiteX413" fmla="*/ 1171322 w 6907108"/>
              <a:gd name="connsiteY413" fmla="*/ 984325 h 6892527"/>
              <a:gd name="connsiteX414" fmla="*/ 1230073 w 6907108"/>
              <a:gd name="connsiteY414" fmla="*/ 984325 h 6892527"/>
              <a:gd name="connsiteX415" fmla="*/ 1660462 w 6907108"/>
              <a:gd name="connsiteY415" fmla="*/ 984325 h 6892527"/>
              <a:gd name="connsiteX416" fmla="*/ 1721946 w 6907108"/>
              <a:gd name="connsiteY416" fmla="*/ 915969 h 6892527"/>
              <a:gd name="connsiteX417" fmla="*/ 1657729 w 6907108"/>
              <a:gd name="connsiteY417" fmla="*/ 861284 h 6892527"/>
              <a:gd name="connsiteX418" fmla="*/ 1230073 w 6907108"/>
              <a:gd name="connsiteY418" fmla="*/ 861284 h 6892527"/>
              <a:gd name="connsiteX419" fmla="*/ 553748 w 6907108"/>
              <a:gd name="connsiteY419" fmla="*/ 861284 h 6892527"/>
              <a:gd name="connsiteX420" fmla="*/ 430779 w 6907108"/>
              <a:gd name="connsiteY420" fmla="*/ 861284 h 6892527"/>
              <a:gd name="connsiteX421" fmla="*/ 369295 w 6907108"/>
              <a:gd name="connsiteY421" fmla="*/ 792928 h 6892527"/>
              <a:gd name="connsiteX422" fmla="*/ 433512 w 6907108"/>
              <a:gd name="connsiteY422" fmla="*/ 738244 h 6892527"/>
              <a:gd name="connsiteX423" fmla="*/ 1168589 w 6907108"/>
              <a:gd name="connsiteY423" fmla="*/ 738244 h 6892527"/>
              <a:gd name="connsiteX424" fmla="*/ 1230073 w 6907108"/>
              <a:gd name="connsiteY424" fmla="*/ 738244 h 6892527"/>
              <a:gd name="connsiteX425" fmla="*/ 1414525 w 6907108"/>
              <a:gd name="connsiteY425" fmla="*/ 738244 h 6892527"/>
              <a:gd name="connsiteX426" fmla="*/ 1476010 w 6907108"/>
              <a:gd name="connsiteY426" fmla="*/ 669888 h 6892527"/>
              <a:gd name="connsiteX427" fmla="*/ 1411793 w 6907108"/>
              <a:gd name="connsiteY427" fmla="*/ 615203 h 6892527"/>
              <a:gd name="connsiteX428" fmla="*/ 1230073 w 6907108"/>
              <a:gd name="connsiteY428" fmla="*/ 615203 h 6892527"/>
              <a:gd name="connsiteX429" fmla="*/ 1168589 w 6907108"/>
              <a:gd name="connsiteY429" fmla="*/ 615203 h 6892527"/>
              <a:gd name="connsiteX430" fmla="*/ 61875 w 6907108"/>
              <a:gd name="connsiteY430" fmla="*/ 615203 h 6892527"/>
              <a:gd name="connsiteX431" fmla="*/ 391 w 6907108"/>
              <a:gd name="connsiteY431" fmla="*/ 546847 h 6892527"/>
              <a:gd name="connsiteX432" fmla="*/ 64607 w 6907108"/>
              <a:gd name="connsiteY432" fmla="*/ 492162 h 6892527"/>
              <a:gd name="connsiteX433" fmla="*/ 1168589 w 6907108"/>
              <a:gd name="connsiteY433" fmla="*/ 492162 h 6892527"/>
              <a:gd name="connsiteX434" fmla="*/ 1230073 w 6907108"/>
              <a:gd name="connsiteY434" fmla="*/ 492162 h 6892527"/>
              <a:gd name="connsiteX435" fmla="*/ 1660462 w 6907108"/>
              <a:gd name="connsiteY435" fmla="*/ 492162 h 6892527"/>
              <a:gd name="connsiteX436" fmla="*/ 1721946 w 6907108"/>
              <a:gd name="connsiteY436" fmla="*/ 423807 h 6892527"/>
              <a:gd name="connsiteX437" fmla="*/ 1657729 w 6907108"/>
              <a:gd name="connsiteY437" fmla="*/ 369122 h 6892527"/>
              <a:gd name="connsiteX438" fmla="*/ 1230073 w 6907108"/>
              <a:gd name="connsiteY438" fmla="*/ 369122 h 6892527"/>
              <a:gd name="connsiteX439" fmla="*/ 1168589 w 6907108"/>
              <a:gd name="connsiteY439" fmla="*/ 369122 h 6892527"/>
              <a:gd name="connsiteX440" fmla="*/ 1045621 w 6907108"/>
              <a:gd name="connsiteY440" fmla="*/ 369122 h 6892527"/>
              <a:gd name="connsiteX441" fmla="*/ 984137 w 6907108"/>
              <a:gd name="connsiteY441" fmla="*/ 300766 h 6892527"/>
              <a:gd name="connsiteX442" fmla="*/ 1048353 w 6907108"/>
              <a:gd name="connsiteY442" fmla="*/ 246081 h 6892527"/>
              <a:gd name="connsiteX443" fmla="*/ 1230073 w 6907108"/>
              <a:gd name="connsiteY443" fmla="*/ 246081 h 6892527"/>
              <a:gd name="connsiteX444" fmla="*/ 1783430 w 6907108"/>
              <a:gd name="connsiteY444" fmla="*/ 246081 h 6892527"/>
              <a:gd name="connsiteX445" fmla="*/ 1844914 w 6907108"/>
              <a:gd name="connsiteY445" fmla="*/ 177725 h 6892527"/>
              <a:gd name="connsiteX446" fmla="*/ 1780698 w 6907108"/>
              <a:gd name="connsiteY446" fmla="*/ 123041 h 6892527"/>
              <a:gd name="connsiteX447" fmla="*/ 1230073 w 6907108"/>
              <a:gd name="connsiteY447" fmla="*/ 123041 h 6892527"/>
              <a:gd name="connsiteX448" fmla="*/ 922652 w 6907108"/>
              <a:gd name="connsiteY448" fmla="*/ 123041 h 6892527"/>
              <a:gd name="connsiteX449" fmla="*/ 553748 w 6907108"/>
              <a:gd name="connsiteY449" fmla="*/ 123041 h 6892527"/>
              <a:gd name="connsiteX450" fmla="*/ 492264 w 6907108"/>
              <a:gd name="connsiteY450" fmla="*/ 54685 h 6892527"/>
              <a:gd name="connsiteX451" fmla="*/ 556480 w 6907108"/>
              <a:gd name="connsiteY451" fmla="*/ 0 h 6892527"/>
              <a:gd name="connsiteX0" fmla="*/ 3504986 w 6907108"/>
              <a:gd name="connsiteY0" fmla="*/ 6521152 h 6898845"/>
              <a:gd name="connsiteX1" fmla="*/ 3443502 w 6907108"/>
              <a:gd name="connsiteY1" fmla="*/ 6582672 h 6898845"/>
              <a:gd name="connsiteX2" fmla="*/ 3504986 w 6907108"/>
              <a:gd name="connsiteY2" fmla="*/ 6644192 h 6898845"/>
              <a:gd name="connsiteX3" fmla="*/ 3566470 w 6907108"/>
              <a:gd name="connsiteY3" fmla="*/ 6582672 h 6898845"/>
              <a:gd name="connsiteX4" fmla="*/ 3504986 w 6907108"/>
              <a:gd name="connsiteY4" fmla="*/ 6521152 h 6898845"/>
              <a:gd name="connsiteX5" fmla="*/ 1414525 w 6907108"/>
              <a:gd name="connsiteY5" fmla="*/ 6398111 h 6898845"/>
              <a:gd name="connsiteX6" fmla="*/ 2152335 w 6907108"/>
              <a:gd name="connsiteY6" fmla="*/ 6398111 h 6898845"/>
              <a:gd name="connsiteX7" fmla="*/ 2213819 w 6907108"/>
              <a:gd name="connsiteY7" fmla="*/ 6459631 h 6898845"/>
              <a:gd name="connsiteX8" fmla="*/ 2152335 w 6907108"/>
              <a:gd name="connsiteY8" fmla="*/ 6521152 h 6898845"/>
              <a:gd name="connsiteX9" fmla="*/ 1414525 w 6907108"/>
              <a:gd name="connsiteY9" fmla="*/ 6521152 h 6898845"/>
              <a:gd name="connsiteX10" fmla="*/ 1353041 w 6907108"/>
              <a:gd name="connsiteY10" fmla="*/ 6459631 h 6898845"/>
              <a:gd name="connsiteX11" fmla="*/ 1414525 w 6907108"/>
              <a:gd name="connsiteY11" fmla="*/ 6398111 h 6898845"/>
              <a:gd name="connsiteX12" fmla="*/ 922652 w 6907108"/>
              <a:gd name="connsiteY12" fmla="*/ 5905949 h 6898845"/>
              <a:gd name="connsiteX13" fmla="*/ 984137 w 6907108"/>
              <a:gd name="connsiteY13" fmla="*/ 5967469 h 6898845"/>
              <a:gd name="connsiteX14" fmla="*/ 922652 w 6907108"/>
              <a:gd name="connsiteY14" fmla="*/ 6028989 h 6898845"/>
              <a:gd name="connsiteX15" fmla="*/ 861168 w 6907108"/>
              <a:gd name="connsiteY15" fmla="*/ 5967469 h 6898845"/>
              <a:gd name="connsiteX16" fmla="*/ 922652 w 6907108"/>
              <a:gd name="connsiteY16" fmla="*/ 5905949 h 6898845"/>
              <a:gd name="connsiteX17" fmla="*/ 3382018 w 6907108"/>
              <a:gd name="connsiteY17" fmla="*/ 5782908 h 6898845"/>
              <a:gd name="connsiteX18" fmla="*/ 3320533 w 6907108"/>
              <a:gd name="connsiteY18" fmla="*/ 5844428 h 6898845"/>
              <a:gd name="connsiteX19" fmla="*/ 3382018 w 6907108"/>
              <a:gd name="connsiteY19" fmla="*/ 5905949 h 6898845"/>
              <a:gd name="connsiteX20" fmla="*/ 3504986 w 6907108"/>
              <a:gd name="connsiteY20" fmla="*/ 5905949 h 6898845"/>
              <a:gd name="connsiteX21" fmla="*/ 3566470 w 6907108"/>
              <a:gd name="connsiteY21" fmla="*/ 5844428 h 6898845"/>
              <a:gd name="connsiteX22" fmla="*/ 3504986 w 6907108"/>
              <a:gd name="connsiteY22" fmla="*/ 5782908 h 6898845"/>
              <a:gd name="connsiteX23" fmla="*/ 3382018 w 6907108"/>
              <a:gd name="connsiteY23" fmla="*/ 5782908 h 6898845"/>
              <a:gd name="connsiteX24" fmla="*/ 1660462 w 6907108"/>
              <a:gd name="connsiteY24" fmla="*/ 5659868 h 6898845"/>
              <a:gd name="connsiteX25" fmla="*/ 1783430 w 6907108"/>
              <a:gd name="connsiteY25" fmla="*/ 5659868 h 6898845"/>
              <a:gd name="connsiteX26" fmla="*/ 1844914 w 6907108"/>
              <a:gd name="connsiteY26" fmla="*/ 5721388 h 6898845"/>
              <a:gd name="connsiteX27" fmla="*/ 1783430 w 6907108"/>
              <a:gd name="connsiteY27" fmla="*/ 5782908 h 6898845"/>
              <a:gd name="connsiteX28" fmla="*/ 1660462 w 6907108"/>
              <a:gd name="connsiteY28" fmla="*/ 5782908 h 6898845"/>
              <a:gd name="connsiteX29" fmla="*/ 1598978 w 6907108"/>
              <a:gd name="connsiteY29" fmla="*/ 5721388 h 6898845"/>
              <a:gd name="connsiteX30" fmla="*/ 1660462 w 6907108"/>
              <a:gd name="connsiteY30" fmla="*/ 5659868 h 6898845"/>
              <a:gd name="connsiteX31" fmla="*/ 3013113 w 6907108"/>
              <a:gd name="connsiteY31" fmla="*/ 5536827 h 6898845"/>
              <a:gd name="connsiteX32" fmla="*/ 2951629 w 6907108"/>
              <a:gd name="connsiteY32" fmla="*/ 5598347 h 6898845"/>
              <a:gd name="connsiteX33" fmla="*/ 3013113 w 6907108"/>
              <a:gd name="connsiteY33" fmla="*/ 5659868 h 6898845"/>
              <a:gd name="connsiteX34" fmla="*/ 3074597 w 6907108"/>
              <a:gd name="connsiteY34" fmla="*/ 5598347 h 6898845"/>
              <a:gd name="connsiteX35" fmla="*/ 3013113 w 6907108"/>
              <a:gd name="connsiteY35" fmla="*/ 5536827 h 6898845"/>
              <a:gd name="connsiteX36" fmla="*/ 307811 w 6907108"/>
              <a:gd name="connsiteY36" fmla="*/ 5413786 h 6898845"/>
              <a:gd name="connsiteX37" fmla="*/ 676716 w 6907108"/>
              <a:gd name="connsiteY37" fmla="*/ 5413786 h 6898845"/>
              <a:gd name="connsiteX38" fmla="*/ 738200 w 6907108"/>
              <a:gd name="connsiteY38" fmla="*/ 5475307 h 6898845"/>
              <a:gd name="connsiteX39" fmla="*/ 676716 w 6907108"/>
              <a:gd name="connsiteY39" fmla="*/ 5536827 h 6898845"/>
              <a:gd name="connsiteX40" fmla="*/ 307811 w 6907108"/>
              <a:gd name="connsiteY40" fmla="*/ 5536827 h 6898845"/>
              <a:gd name="connsiteX41" fmla="*/ 246327 w 6907108"/>
              <a:gd name="connsiteY41" fmla="*/ 5475307 h 6898845"/>
              <a:gd name="connsiteX42" fmla="*/ 307811 w 6907108"/>
              <a:gd name="connsiteY42" fmla="*/ 5413786 h 6898845"/>
              <a:gd name="connsiteX43" fmla="*/ 3504986 w 6907108"/>
              <a:gd name="connsiteY43" fmla="*/ 5044665 h 6898845"/>
              <a:gd name="connsiteX44" fmla="*/ 3443502 w 6907108"/>
              <a:gd name="connsiteY44" fmla="*/ 5106185 h 6898845"/>
              <a:gd name="connsiteX45" fmla="*/ 3504986 w 6907108"/>
              <a:gd name="connsiteY45" fmla="*/ 5167705 h 6898845"/>
              <a:gd name="connsiteX46" fmla="*/ 3996859 w 6907108"/>
              <a:gd name="connsiteY46" fmla="*/ 5167705 h 6898845"/>
              <a:gd name="connsiteX47" fmla="*/ 4058343 w 6907108"/>
              <a:gd name="connsiteY47" fmla="*/ 5106185 h 6898845"/>
              <a:gd name="connsiteX48" fmla="*/ 3996859 w 6907108"/>
              <a:gd name="connsiteY48" fmla="*/ 5044665 h 6898845"/>
              <a:gd name="connsiteX49" fmla="*/ 3504986 w 6907108"/>
              <a:gd name="connsiteY49" fmla="*/ 5044665 h 6898845"/>
              <a:gd name="connsiteX50" fmla="*/ 1906398 w 6907108"/>
              <a:gd name="connsiteY50" fmla="*/ 4921624 h 6898845"/>
              <a:gd name="connsiteX51" fmla="*/ 2521240 w 6907108"/>
              <a:gd name="connsiteY51" fmla="*/ 4921624 h 6898845"/>
              <a:gd name="connsiteX52" fmla="*/ 2582724 w 6907108"/>
              <a:gd name="connsiteY52" fmla="*/ 4983144 h 6898845"/>
              <a:gd name="connsiteX53" fmla="*/ 2521240 w 6907108"/>
              <a:gd name="connsiteY53" fmla="*/ 5044665 h 6898845"/>
              <a:gd name="connsiteX54" fmla="*/ 1906398 w 6907108"/>
              <a:gd name="connsiteY54" fmla="*/ 5044665 h 6898845"/>
              <a:gd name="connsiteX55" fmla="*/ 1844914 w 6907108"/>
              <a:gd name="connsiteY55" fmla="*/ 4983144 h 6898845"/>
              <a:gd name="connsiteX56" fmla="*/ 1906398 w 6907108"/>
              <a:gd name="connsiteY56" fmla="*/ 4921624 h 6898845"/>
              <a:gd name="connsiteX57" fmla="*/ 1660462 w 6907108"/>
              <a:gd name="connsiteY57" fmla="*/ 3937299 h 6898845"/>
              <a:gd name="connsiteX58" fmla="*/ 1783430 w 6907108"/>
              <a:gd name="connsiteY58" fmla="*/ 3937299 h 6898845"/>
              <a:gd name="connsiteX59" fmla="*/ 1844914 w 6907108"/>
              <a:gd name="connsiteY59" fmla="*/ 3998819 h 6898845"/>
              <a:gd name="connsiteX60" fmla="*/ 1783430 w 6907108"/>
              <a:gd name="connsiteY60" fmla="*/ 4060340 h 6898845"/>
              <a:gd name="connsiteX61" fmla="*/ 1660462 w 6907108"/>
              <a:gd name="connsiteY61" fmla="*/ 4060340 h 6898845"/>
              <a:gd name="connsiteX62" fmla="*/ 1598978 w 6907108"/>
              <a:gd name="connsiteY62" fmla="*/ 3998819 h 6898845"/>
              <a:gd name="connsiteX63" fmla="*/ 1660462 w 6907108"/>
              <a:gd name="connsiteY63" fmla="*/ 3937299 h 6898845"/>
              <a:gd name="connsiteX64" fmla="*/ 3382018 w 6907108"/>
              <a:gd name="connsiteY64" fmla="*/ 3814259 h 6898845"/>
              <a:gd name="connsiteX65" fmla="*/ 3320533 w 6907108"/>
              <a:gd name="connsiteY65" fmla="*/ 3875779 h 6898845"/>
              <a:gd name="connsiteX66" fmla="*/ 3382018 w 6907108"/>
              <a:gd name="connsiteY66" fmla="*/ 3937299 h 6898845"/>
              <a:gd name="connsiteX67" fmla="*/ 3443502 w 6907108"/>
              <a:gd name="connsiteY67" fmla="*/ 3875779 h 6898845"/>
              <a:gd name="connsiteX68" fmla="*/ 3382018 w 6907108"/>
              <a:gd name="connsiteY68" fmla="*/ 3814259 h 6898845"/>
              <a:gd name="connsiteX69" fmla="*/ 1783430 w 6907108"/>
              <a:gd name="connsiteY69" fmla="*/ 3445137 h 6898845"/>
              <a:gd name="connsiteX70" fmla="*/ 1844914 w 6907108"/>
              <a:gd name="connsiteY70" fmla="*/ 3506657 h 6898845"/>
              <a:gd name="connsiteX71" fmla="*/ 1783430 w 6907108"/>
              <a:gd name="connsiteY71" fmla="*/ 3568177 h 6898845"/>
              <a:gd name="connsiteX72" fmla="*/ 1721946 w 6907108"/>
              <a:gd name="connsiteY72" fmla="*/ 3506657 h 6898845"/>
              <a:gd name="connsiteX73" fmla="*/ 1783430 w 6907108"/>
              <a:gd name="connsiteY73" fmla="*/ 3445137 h 6898845"/>
              <a:gd name="connsiteX74" fmla="*/ 3259049 w 6907108"/>
              <a:gd name="connsiteY74" fmla="*/ 3322096 h 6898845"/>
              <a:gd name="connsiteX75" fmla="*/ 3197565 w 6907108"/>
              <a:gd name="connsiteY75" fmla="*/ 3383616 h 6898845"/>
              <a:gd name="connsiteX76" fmla="*/ 3259049 w 6907108"/>
              <a:gd name="connsiteY76" fmla="*/ 3445137 h 6898845"/>
              <a:gd name="connsiteX77" fmla="*/ 3382018 w 6907108"/>
              <a:gd name="connsiteY77" fmla="*/ 3445137 h 6898845"/>
              <a:gd name="connsiteX78" fmla="*/ 3443502 w 6907108"/>
              <a:gd name="connsiteY78" fmla="*/ 3383616 h 6898845"/>
              <a:gd name="connsiteX79" fmla="*/ 3382018 w 6907108"/>
              <a:gd name="connsiteY79" fmla="*/ 3322096 h 6898845"/>
              <a:gd name="connsiteX80" fmla="*/ 3259049 w 6907108"/>
              <a:gd name="connsiteY80" fmla="*/ 3322096 h 6898845"/>
              <a:gd name="connsiteX81" fmla="*/ 3136081 w 6907108"/>
              <a:gd name="connsiteY81" fmla="*/ 3076015 h 6898845"/>
              <a:gd name="connsiteX82" fmla="*/ 3074597 w 6907108"/>
              <a:gd name="connsiteY82" fmla="*/ 3137535 h 6898845"/>
              <a:gd name="connsiteX83" fmla="*/ 3136081 w 6907108"/>
              <a:gd name="connsiteY83" fmla="*/ 3199056 h 6898845"/>
              <a:gd name="connsiteX84" fmla="*/ 3627954 w 6907108"/>
              <a:gd name="connsiteY84" fmla="*/ 3199056 h 6898845"/>
              <a:gd name="connsiteX85" fmla="*/ 3689438 w 6907108"/>
              <a:gd name="connsiteY85" fmla="*/ 3137535 h 6898845"/>
              <a:gd name="connsiteX86" fmla="*/ 3627954 w 6907108"/>
              <a:gd name="connsiteY86" fmla="*/ 3076015 h 6898845"/>
              <a:gd name="connsiteX87" fmla="*/ 3136081 w 6907108"/>
              <a:gd name="connsiteY87" fmla="*/ 3076015 h 6898845"/>
              <a:gd name="connsiteX88" fmla="*/ 1906398 w 6907108"/>
              <a:gd name="connsiteY88" fmla="*/ 2952974 h 6898845"/>
              <a:gd name="connsiteX89" fmla="*/ 2029367 w 6907108"/>
              <a:gd name="connsiteY89" fmla="*/ 2952974 h 6898845"/>
              <a:gd name="connsiteX90" fmla="*/ 2090851 w 6907108"/>
              <a:gd name="connsiteY90" fmla="*/ 3014495 h 6898845"/>
              <a:gd name="connsiteX91" fmla="*/ 2029367 w 6907108"/>
              <a:gd name="connsiteY91" fmla="*/ 3076015 h 6898845"/>
              <a:gd name="connsiteX92" fmla="*/ 1906398 w 6907108"/>
              <a:gd name="connsiteY92" fmla="*/ 3076015 h 6898845"/>
              <a:gd name="connsiteX93" fmla="*/ 1844914 w 6907108"/>
              <a:gd name="connsiteY93" fmla="*/ 3014495 h 6898845"/>
              <a:gd name="connsiteX94" fmla="*/ 1906398 w 6907108"/>
              <a:gd name="connsiteY94" fmla="*/ 2952974 h 6898845"/>
              <a:gd name="connsiteX95" fmla="*/ 307811 w 6907108"/>
              <a:gd name="connsiteY95" fmla="*/ 2460812 h 6898845"/>
              <a:gd name="connsiteX96" fmla="*/ 799684 w 6907108"/>
              <a:gd name="connsiteY96" fmla="*/ 2460812 h 6898845"/>
              <a:gd name="connsiteX97" fmla="*/ 861168 w 6907108"/>
              <a:gd name="connsiteY97" fmla="*/ 2522332 h 6898845"/>
              <a:gd name="connsiteX98" fmla="*/ 799684 w 6907108"/>
              <a:gd name="connsiteY98" fmla="*/ 2583853 h 6898845"/>
              <a:gd name="connsiteX99" fmla="*/ 307811 w 6907108"/>
              <a:gd name="connsiteY99" fmla="*/ 2583853 h 6898845"/>
              <a:gd name="connsiteX100" fmla="*/ 246327 w 6907108"/>
              <a:gd name="connsiteY100" fmla="*/ 2522332 h 6898845"/>
              <a:gd name="connsiteX101" fmla="*/ 307811 w 6907108"/>
              <a:gd name="connsiteY101" fmla="*/ 2460812 h 6898845"/>
              <a:gd name="connsiteX102" fmla="*/ 2767176 w 6907108"/>
              <a:gd name="connsiteY102" fmla="*/ 2337771 h 6898845"/>
              <a:gd name="connsiteX103" fmla="*/ 2705692 w 6907108"/>
              <a:gd name="connsiteY103" fmla="*/ 2399292 h 6898845"/>
              <a:gd name="connsiteX104" fmla="*/ 2767176 w 6907108"/>
              <a:gd name="connsiteY104" fmla="*/ 2460812 h 6898845"/>
              <a:gd name="connsiteX105" fmla="*/ 2828660 w 6907108"/>
              <a:gd name="connsiteY105" fmla="*/ 2399292 h 6898845"/>
              <a:gd name="connsiteX106" fmla="*/ 2767176 w 6907108"/>
              <a:gd name="connsiteY106" fmla="*/ 2337771 h 6898845"/>
              <a:gd name="connsiteX107" fmla="*/ 430779 w 6907108"/>
              <a:gd name="connsiteY107" fmla="*/ 1968650 h 6898845"/>
              <a:gd name="connsiteX108" fmla="*/ 1414525 w 6907108"/>
              <a:gd name="connsiteY108" fmla="*/ 1968650 h 6898845"/>
              <a:gd name="connsiteX109" fmla="*/ 1537494 w 6907108"/>
              <a:gd name="connsiteY109" fmla="*/ 1968650 h 6898845"/>
              <a:gd name="connsiteX110" fmla="*/ 1598978 w 6907108"/>
              <a:gd name="connsiteY110" fmla="*/ 2030170 h 6898845"/>
              <a:gd name="connsiteX111" fmla="*/ 1537494 w 6907108"/>
              <a:gd name="connsiteY111" fmla="*/ 2091690 h 6898845"/>
              <a:gd name="connsiteX112" fmla="*/ 430779 w 6907108"/>
              <a:gd name="connsiteY112" fmla="*/ 2091690 h 6898845"/>
              <a:gd name="connsiteX113" fmla="*/ 369295 w 6907108"/>
              <a:gd name="connsiteY113" fmla="*/ 2030170 h 6898845"/>
              <a:gd name="connsiteX114" fmla="*/ 430779 w 6907108"/>
              <a:gd name="connsiteY114" fmla="*/ 1968650 h 6898845"/>
              <a:gd name="connsiteX115" fmla="*/ 2521240 w 6907108"/>
              <a:gd name="connsiteY115" fmla="*/ 1845609 h 6898845"/>
              <a:gd name="connsiteX116" fmla="*/ 2459756 w 6907108"/>
              <a:gd name="connsiteY116" fmla="*/ 1907129 h 6898845"/>
              <a:gd name="connsiteX117" fmla="*/ 2521240 w 6907108"/>
              <a:gd name="connsiteY117" fmla="*/ 1968650 h 6898845"/>
              <a:gd name="connsiteX118" fmla="*/ 3074597 w 6907108"/>
              <a:gd name="connsiteY118" fmla="*/ 1968650 h 6898845"/>
              <a:gd name="connsiteX119" fmla="*/ 3136081 w 6907108"/>
              <a:gd name="connsiteY119" fmla="*/ 1907129 h 6898845"/>
              <a:gd name="connsiteX120" fmla="*/ 3074597 w 6907108"/>
              <a:gd name="connsiteY120" fmla="*/ 1845609 h 6898845"/>
              <a:gd name="connsiteX121" fmla="*/ 2521240 w 6907108"/>
              <a:gd name="connsiteY121" fmla="*/ 1845609 h 6898845"/>
              <a:gd name="connsiteX122" fmla="*/ 2275303 w 6907108"/>
              <a:gd name="connsiteY122" fmla="*/ 1599528 h 6898845"/>
              <a:gd name="connsiteX123" fmla="*/ 2213819 w 6907108"/>
              <a:gd name="connsiteY123" fmla="*/ 1661048 h 6898845"/>
              <a:gd name="connsiteX124" fmla="*/ 2275303 w 6907108"/>
              <a:gd name="connsiteY124" fmla="*/ 1722568 h 6898845"/>
              <a:gd name="connsiteX125" fmla="*/ 2398272 w 6907108"/>
              <a:gd name="connsiteY125" fmla="*/ 1722568 h 6898845"/>
              <a:gd name="connsiteX126" fmla="*/ 2459756 w 6907108"/>
              <a:gd name="connsiteY126" fmla="*/ 1661048 h 6898845"/>
              <a:gd name="connsiteX127" fmla="*/ 2398272 w 6907108"/>
              <a:gd name="connsiteY127" fmla="*/ 1599528 h 6898845"/>
              <a:gd name="connsiteX128" fmla="*/ 2275303 w 6907108"/>
              <a:gd name="connsiteY128" fmla="*/ 1599528 h 6898845"/>
              <a:gd name="connsiteX129" fmla="*/ 1414525 w 6907108"/>
              <a:gd name="connsiteY129" fmla="*/ 1476487 h 6898845"/>
              <a:gd name="connsiteX130" fmla="*/ 1537494 w 6907108"/>
              <a:gd name="connsiteY130" fmla="*/ 1476487 h 6898845"/>
              <a:gd name="connsiteX131" fmla="*/ 1598978 w 6907108"/>
              <a:gd name="connsiteY131" fmla="*/ 1538007 h 6898845"/>
              <a:gd name="connsiteX132" fmla="*/ 1537494 w 6907108"/>
              <a:gd name="connsiteY132" fmla="*/ 1599528 h 6898845"/>
              <a:gd name="connsiteX133" fmla="*/ 1414525 w 6907108"/>
              <a:gd name="connsiteY133" fmla="*/ 1599528 h 6898845"/>
              <a:gd name="connsiteX134" fmla="*/ 1353041 w 6907108"/>
              <a:gd name="connsiteY134" fmla="*/ 1538007 h 6898845"/>
              <a:gd name="connsiteX135" fmla="*/ 1414525 w 6907108"/>
              <a:gd name="connsiteY135" fmla="*/ 1476487 h 6898845"/>
              <a:gd name="connsiteX136" fmla="*/ 2152335 w 6907108"/>
              <a:gd name="connsiteY136" fmla="*/ 1353447 h 6898845"/>
              <a:gd name="connsiteX137" fmla="*/ 2090851 w 6907108"/>
              <a:gd name="connsiteY137" fmla="*/ 1414967 h 6898845"/>
              <a:gd name="connsiteX138" fmla="*/ 2152335 w 6907108"/>
              <a:gd name="connsiteY138" fmla="*/ 1476487 h 6898845"/>
              <a:gd name="connsiteX139" fmla="*/ 2213819 w 6907108"/>
              <a:gd name="connsiteY139" fmla="*/ 1414967 h 6898845"/>
              <a:gd name="connsiteX140" fmla="*/ 2152335 w 6907108"/>
              <a:gd name="connsiteY140" fmla="*/ 1353447 h 6898845"/>
              <a:gd name="connsiteX141" fmla="*/ 184843 w 6907108"/>
              <a:gd name="connsiteY141" fmla="*/ 1230406 h 6898845"/>
              <a:gd name="connsiteX142" fmla="*/ 246327 w 6907108"/>
              <a:gd name="connsiteY142" fmla="*/ 1291926 h 6898845"/>
              <a:gd name="connsiteX143" fmla="*/ 184843 w 6907108"/>
              <a:gd name="connsiteY143" fmla="*/ 1353447 h 6898845"/>
              <a:gd name="connsiteX144" fmla="*/ 123359 w 6907108"/>
              <a:gd name="connsiteY144" fmla="*/ 1291926 h 6898845"/>
              <a:gd name="connsiteX145" fmla="*/ 184843 w 6907108"/>
              <a:gd name="connsiteY145" fmla="*/ 1230406 h 6898845"/>
              <a:gd name="connsiteX146" fmla="*/ 1906398 w 6907108"/>
              <a:gd name="connsiteY146" fmla="*/ 861284 h 6898845"/>
              <a:gd name="connsiteX147" fmla="*/ 1844914 w 6907108"/>
              <a:gd name="connsiteY147" fmla="*/ 922804 h 6898845"/>
              <a:gd name="connsiteX148" fmla="*/ 1906398 w 6907108"/>
              <a:gd name="connsiteY148" fmla="*/ 984325 h 6898845"/>
              <a:gd name="connsiteX149" fmla="*/ 2029367 w 6907108"/>
              <a:gd name="connsiteY149" fmla="*/ 984325 h 6898845"/>
              <a:gd name="connsiteX150" fmla="*/ 2090851 w 6907108"/>
              <a:gd name="connsiteY150" fmla="*/ 922804 h 6898845"/>
              <a:gd name="connsiteX151" fmla="*/ 2029367 w 6907108"/>
              <a:gd name="connsiteY151" fmla="*/ 861284 h 6898845"/>
              <a:gd name="connsiteX152" fmla="*/ 1906398 w 6907108"/>
              <a:gd name="connsiteY152" fmla="*/ 861284 h 6898845"/>
              <a:gd name="connsiteX153" fmla="*/ 1906398 w 6907108"/>
              <a:gd name="connsiteY153" fmla="*/ 369122 h 6898845"/>
              <a:gd name="connsiteX154" fmla="*/ 1844914 w 6907108"/>
              <a:gd name="connsiteY154" fmla="*/ 430642 h 6898845"/>
              <a:gd name="connsiteX155" fmla="*/ 1906398 w 6907108"/>
              <a:gd name="connsiteY155" fmla="*/ 492162 h 6898845"/>
              <a:gd name="connsiteX156" fmla="*/ 2029367 w 6907108"/>
              <a:gd name="connsiteY156" fmla="*/ 492162 h 6898845"/>
              <a:gd name="connsiteX157" fmla="*/ 2090851 w 6907108"/>
              <a:gd name="connsiteY157" fmla="*/ 430642 h 6898845"/>
              <a:gd name="connsiteX158" fmla="*/ 2029367 w 6907108"/>
              <a:gd name="connsiteY158" fmla="*/ 369122 h 6898845"/>
              <a:gd name="connsiteX159" fmla="*/ 1906398 w 6907108"/>
              <a:gd name="connsiteY159" fmla="*/ 369122 h 6898845"/>
              <a:gd name="connsiteX160" fmla="*/ 799684 w 6907108"/>
              <a:gd name="connsiteY160" fmla="*/ 246081 h 6898845"/>
              <a:gd name="connsiteX161" fmla="*/ 861168 w 6907108"/>
              <a:gd name="connsiteY161" fmla="*/ 307602 h 6898845"/>
              <a:gd name="connsiteX162" fmla="*/ 799684 w 6907108"/>
              <a:gd name="connsiteY162" fmla="*/ 369122 h 6898845"/>
              <a:gd name="connsiteX163" fmla="*/ 738200 w 6907108"/>
              <a:gd name="connsiteY163" fmla="*/ 307602 h 6898845"/>
              <a:gd name="connsiteX164" fmla="*/ 799684 w 6907108"/>
              <a:gd name="connsiteY164" fmla="*/ 246081 h 6898845"/>
              <a:gd name="connsiteX165" fmla="*/ 2152335 w 6907108"/>
              <a:gd name="connsiteY165" fmla="*/ 123041 h 6898845"/>
              <a:gd name="connsiteX166" fmla="*/ 2090851 w 6907108"/>
              <a:gd name="connsiteY166" fmla="*/ 184561 h 6898845"/>
              <a:gd name="connsiteX167" fmla="*/ 2152335 w 6907108"/>
              <a:gd name="connsiteY167" fmla="*/ 246081 h 6898845"/>
              <a:gd name="connsiteX168" fmla="*/ 2644208 w 6907108"/>
              <a:gd name="connsiteY168" fmla="*/ 246081 h 6898845"/>
              <a:gd name="connsiteX169" fmla="*/ 2705692 w 6907108"/>
              <a:gd name="connsiteY169" fmla="*/ 184561 h 6898845"/>
              <a:gd name="connsiteX170" fmla="*/ 2644208 w 6907108"/>
              <a:gd name="connsiteY170" fmla="*/ 123041 h 6898845"/>
              <a:gd name="connsiteX171" fmla="*/ 2152335 w 6907108"/>
              <a:gd name="connsiteY171" fmla="*/ 123041 h 6898845"/>
              <a:gd name="connsiteX172" fmla="*/ 556480 w 6907108"/>
              <a:gd name="connsiteY172" fmla="*/ 0 h 6898845"/>
              <a:gd name="connsiteX173" fmla="*/ 1230073 w 6907108"/>
              <a:gd name="connsiteY173" fmla="*/ 0 h 6898845"/>
              <a:gd name="connsiteX174" fmla="*/ 2644208 w 6907108"/>
              <a:gd name="connsiteY174" fmla="*/ 0 h 6898845"/>
              <a:gd name="connsiteX175" fmla="*/ 3821971 w 6907108"/>
              <a:gd name="connsiteY175" fmla="*/ 0 h 6898845"/>
              <a:gd name="connsiteX176" fmla="*/ 3821971 w 6907108"/>
              <a:gd name="connsiteY176" fmla="*/ 1417701 h 6898845"/>
              <a:gd name="connsiteX177" fmla="*/ 3576034 w 6907108"/>
              <a:gd name="connsiteY177" fmla="*/ 1417701 h 6898845"/>
              <a:gd name="connsiteX178" fmla="*/ 4069273 w 6907108"/>
              <a:gd name="connsiteY178" fmla="*/ 2378785 h 6898845"/>
              <a:gd name="connsiteX179" fmla="*/ 4561146 w 6907108"/>
              <a:gd name="connsiteY179" fmla="*/ 1417701 h 6898845"/>
              <a:gd name="connsiteX180" fmla="*/ 4315210 w 6907108"/>
              <a:gd name="connsiteY180" fmla="*/ 1417701 h 6898845"/>
              <a:gd name="connsiteX181" fmla="*/ 4315210 w 6907108"/>
              <a:gd name="connsiteY181" fmla="*/ 0 h 6898845"/>
              <a:gd name="connsiteX182" fmla="*/ 6907108 w 6907108"/>
              <a:gd name="connsiteY182" fmla="*/ 0 h 6898845"/>
              <a:gd name="connsiteX183" fmla="*/ 6907108 w 6907108"/>
              <a:gd name="connsiteY183" fmla="*/ 1432739 h 6898845"/>
              <a:gd name="connsiteX184" fmla="*/ 6402938 w 6907108"/>
              <a:gd name="connsiteY184" fmla="*/ 1432739 h 6898845"/>
              <a:gd name="connsiteX185" fmla="*/ 5001100 w 6907108"/>
              <a:gd name="connsiteY185" fmla="*/ 3981047 h 6898845"/>
              <a:gd name="connsiteX186" fmla="*/ 5001100 w 6907108"/>
              <a:gd name="connsiteY186" fmla="*/ 5461635 h 6898845"/>
              <a:gd name="connsiteX187" fmla="*/ 5465646 w 6907108"/>
              <a:gd name="connsiteY187" fmla="*/ 5461635 h 6898845"/>
              <a:gd name="connsiteX188" fmla="*/ 5465646 w 6907108"/>
              <a:gd name="connsiteY188" fmla="*/ 6888907 h 6898845"/>
              <a:gd name="connsiteX189" fmla="*/ 3142056 w 6907108"/>
              <a:gd name="connsiteY189" fmla="*/ 6898432 h 6898845"/>
              <a:gd name="connsiteX190" fmla="*/ 3197565 w 6907108"/>
              <a:gd name="connsiteY190" fmla="*/ 6823284 h 6898845"/>
              <a:gd name="connsiteX191" fmla="*/ 3197565 w 6907108"/>
              <a:gd name="connsiteY191" fmla="*/ 6821918 h 6898845"/>
              <a:gd name="connsiteX192" fmla="*/ 3133348 w 6907108"/>
              <a:gd name="connsiteY192" fmla="*/ 6767233 h 6898845"/>
              <a:gd name="connsiteX193" fmla="*/ 2672901 w 6907108"/>
              <a:gd name="connsiteY193" fmla="*/ 6767233 h 6898845"/>
              <a:gd name="connsiteX194" fmla="*/ 2644208 w 6907108"/>
              <a:gd name="connsiteY194" fmla="*/ 6767233 h 6898845"/>
              <a:gd name="connsiteX195" fmla="*/ 1045621 w 6907108"/>
              <a:gd name="connsiteY195" fmla="*/ 6767233 h 6898845"/>
              <a:gd name="connsiteX196" fmla="*/ 984137 w 6907108"/>
              <a:gd name="connsiteY196" fmla="*/ 6698877 h 6898845"/>
              <a:gd name="connsiteX197" fmla="*/ 1048353 w 6907108"/>
              <a:gd name="connsiteY197" fmla="*/ 6644192 h 6898845"/>
              <a:gd name="connsiteX198" fmla="*/ 2644208 w 6907108"/>
              <a:gd name="connsiteY198" fmla="*/ 6644192 h 6898845"/>
              <a:gd name="connsiteX199" fmla="*/ 2672901 w 6907108"/>
              <a:gd name="connsiteY199" fmla="*/ 6644192 h 6898845"/>
              <a:gd name="connsiteX200" fmla="*/ 3259049 w 6907108"/>
              <a:gd name="connsiteY200" fmla="*/ 6644192 h 6898845"/>
              <a:gd name="connsiteX201" fmla="*/ 3320533 w 6907108"/>
              <a:gd name="connsiteY201" fmla="*/ 6575836 h 6898845"/>
              <a:gd name="connsiteX202" fmla="*/ 3256317 w 6907108"/>
              <a:gd name="connsiteY202" fmla="*/ 6521152 h 6898845"/>
              <a:gd name="connsiteX203" fmla="*/ 2672901 w 6907108"/>
              <a:gd name="connsiteY203" fmla="*/ 6521152 h 6898845"/>
              <a:gd name="connsiteX204" fmla="*/ 2644208 w 6907108"/>
              <a:gd name="connsiteY204" fmla="*/ 6521152 h 6898845"/>
              <a:gd name="connsiteX205" fmla="*/ 2398272 w 6907108"/>
              <a:gd name="connsiteY205" fmla="*/ 6521152 h 6898845"/>
              <a:gd name="connsiteX206" fmla="*/ 2336787 w 6907108"/>
              <a:gd name="connsiteY206" fmla="*/ 6452796 h 6898845"/>
              <a:gd name="connsiteX207" fmla="*/ 2401004 w 6907108"/>
              <a:gd name="connsiteY207" fmla="*/ 6398111 h 6898845"/>
              <a:gd name="connsiteX208" fmla="*/ 2644208 w 6907108"/>
              <a:gd name="connsiteY208" fmla="*/ 6398111 h 6898845"/>
              <a:gd name="connsiteX209" fmla="*/ 2672901 w 6907108"/>
              <a:gd name="connsiteY209" fmla="*/ 6398111 h 6898845"/>
              <a:gd name="connsiteX210" fmla="*/ 3013113 w 6907108"/>
              <a:gd name="connsiteY210" fmla="*/ 6398111 h 6898845"/>
              <a:gd name="connsiteX211" fmla="*/ 3074597 w 6907108"/>
              <a:gd name="connsiteY211" fmla="*/ 6329755 h 6898845"/>
              <a:gd name="connsiteX212" fmla="*/ 3010380 w 6907108"/>
              <a:gd name="connsiteY212" fmla="*/ 6275071 h 6898845"/>
              <a:gd name="connsiteX213" fmla="*/ 2672901 w 6907108"/>
              <a:gd name="connsiteY213" fmla="*/ 6275071 h 6898845"/>
              <a:gd name="connsiteX214" fmla="*/ 2644208 w 6907108"/>
              <a:gd name="connsiteY214" fmla="*/ 6275071 h 6898845"/>
              <a:gd name="connsiteX215" fmla="*/ 1660462 w 6907108"/>
              <a:gd name="connsiteY215" fmla="*/ 6275071 h 6898845"/>
              <a:gd name="connsiteX216" fmla="*/ 1598978 w 6907108"/>
              <a:gd name="connsiteY216" fmla="*/ 6206715 h 6898845"/>
              <a:gd name="connsiteX217" fmla="*/ 1663195 w 6907108"/>
              <a:gd name="connsiteY217" fmla="*/ 6152030 h 6898845"/>
              <a:gd name="connsiteX218" fmla="*/ 2644208 w 6907108"/>
              <a:gd name="connsiteY218" fmla="*/ 6152030 h 6898845"/>
              <a:gd name="connsiteX219" fmla="*/ 2672901 w 6907108"/>
              <a:gd name="connsiteY219" fmla="*/ 6152030 h 6898845"/>
              <a:gd name="connsiteX220" fmla="*/ 3750922 w 6907108"/>
              <a:gd name="connsiteY220" fmla="*/ 6152030 h 6898845"/>
              <a:gd name="connsiteX221" fmla="*/ 3812406 w 6907108"/>
              <a:gd name="connsiteY221" fmla="*/ 6083674 h 6898845"/>
              <a:gd name="connsiteX222" fmla="*/ 3748190 w 6907108"/>
              <a:gd name="connsiteY222" fmla="*/ 6028989 h 6898845"/>
              <a:gd name="connsiteX223" fmla="*/ 2672901 w 6907108"/>
              <a:gd name="connsiteY223" fmla="*/ 6028989 h 6898845"/>
              <a:gd name="connsiteX224" fmla="*/ 2644208 w 6907108"/>
              <a:gd name="connsiteY224" fmla="*/ 6028989 h 6898845"/>
              <a:gd name="connsiteX225" fmla="*/ 1168589 w 6907108"/>
              <a:gd name="connsiteY225" fmla="*/ 6028989 h 6898845"/>
              <a:gd name="connsiteX226" fmla="*/ 1107105 w 6907108"/>
              <a:gd name="connsiteY226" fmla="*/ 5960633 h 6898845"/>
              <a:gd name="connsiteX227" fmla="*/ 1171322 w 6907108"/>
              <a:gd name="connsiteY227" fmla="*/ 5905949 h 6898845"/>
              <a:gd name="connsiteX228" fmla="*/ 2644208 w 6907108"/>
              <a:gd name="connsiteY228" fmla="*/ 5905949 h 6898845"/>
              <a:gd name="connsiteX229" fmla="*/ 2672901 w 6907108"/>
              <a:gd name="connsiteY229" fmla="*/ 5905949 h 6898845"/>
              <a:gd name="connsiteX230" fmla="*/ 3136081 w 6907108"/>
              <a:gd name="connsiteY230" fmla="*/ 5905949 h 6898845"/>
              <a:gd name="connsiteX231" fmla="*/ 3197565 w 6907108"/>
              <a:gd name="connsiteY231" fmla="*/ 5837593 h 6898845"/>
              <a:gd name="connsiteX232" fmla="*/ 3133348 w 6907108"/>
              <a:gd name="connsiteY232" fmla="*/ 5782908 h 6898845"/>
              <a:gd name="connsiteX233" fmla="*/ 2672901 w 6907108"/>
              <a:gd name="connsiteY233" fmla="*/ 5782908 h 6898845"/>
              <a:gd name="connsiteX234" fmla="*/ 2644208 w 6907108"/>
              <a:gd name="connsiteY234" fmla="*/ 5782908 h 6898845"/>
              <a:gd name="connsiteX235" fmla="*/ 2029367 w 6907108"/>
              <a:gd name="connsiteY235" fmla="*/ 5782908 h 6898845"/>
              <a:gd name="connsiteX236" fmla="*/ 1967883 w 6907108"/>
              <a:gd name="connsiteY236" fmla="*/ 5714552 h 6898845"/>
              <a:gd name="connsiteX237" fmla="*/ 2032099 w 6907108"/>
              <a:gd name="connsiteY237" fmla="*/ 5659868 h 6898845"/>
              <a:gd name="connsiteX238" fmla="*/ 2644208 w 6907108"/>
              <a:gd name="connsiteY238" fmla="*/ 5659868 h 6898845"/>
              <a:gd name="connsiteX239" fmla="*/ 2672901 w 6907108"/>
              <a:gd name="connsiteY239" fmla="*/ 5659868 h 6898845"/>
              <a:gd name="connsiteX240" fmla="*/ 2767176 w 6907108"/>
              <a:gd name="connsiteY240" fmla="*/ 5659868 h 6898845"/>
              <a:gd name="connsiteX241" fmla="*/ 2828660 w 6907108"/>
              <a:gd name="connsiteY241" fmla="*/ 5591512 h 6898845"/>
              <a:gd name="connsiteX242" fmla="*/ 2764444 w 6907108"/>
              <a:gd name="connsiteY242" fmla="*/ 5536827 h 6898845"/>
              <a:gd name="connsiteX243" fmla="*/ 2672901 w 6907108"/>
              <a:gd name="connsiteY243" fmla="*/ 5536827 h 6898845"/>
              <a:gd name="connsiteX244" fmla="*/ 2644208 w 6907108"/>
              <a:gd name="connsiteY244" fmla="*/ 5536827 h 6898845"/>
              <a:gd name="connsiteX245" fmla="*/ 922652 w 6907108"/>
              <a:gd name="connsiteY245" fmla="*/ 5536827 h 6898845"/>
              <a:gd name="connsiteX246" fmla="*/ 861168 w 6907108"/>
              <a:gd name="connsiteY246" fmla="*/ 5468471 h 6898845"/>
              <a:gd name="connsiteX247" fmla="*/ 925385 w 6907108"/>
              <a:gd name="connsiteY247" fmla="*/ 5413786 h 6898845"/>
              <a:gd name="connsiteX248" fmla="*/ 3013113 w 6907108"/>
              <a:gd name="connsiteY248" fmla="*/ 5413786 h 6898845"/>
              <a:gd name="connsiteX249" fmla="*/ 3136081 w 6907108"/>
              <a:gd name="connsiteY249" fmla="*/ 5413786 h 6898845"/>
              <a:gd name="connsiteX250" fmla="*/ 4119827 w 6907108"/>
              <a:gd name="connsiteY250" fmla="*/ 5413786 h 6898845"/>
              <a:gd name="connsiteX251" fmla="*/ 4181311 w 6907108"/>
              <a:gd name="connsiteY251" fmla="*/ 5345430 h 6898845"/>
              <a:gd name="connsiteX252" fmla="*/ 4117094 w 6907108"/>
              <a:gd name="connsiteY252" fmla="*/ 5290746 h 6898845"/>
              <a:gd name="connsiteX253" fmla="*/ 3136081 w 6907108"/>
              <a:gd name="connsiteY253" fmla="*/ 5290746 h 6898845"/>
              <a:gd name="connsiteX254" fmla="*/ 3013113 w 6907108"/>
              <a:gd name="connsiteY254" fmla="*/ 5290746 h 6898845"/>
              <a:gd name="connsiteX255" fmla="*/ 2951629 w 6907108"/>
              <a:gd name="connsiteY255" fmla="*/ 5222390 h 6898845"/>
              <a:gd name="connsiteX256" fmla="*/ 3015846 w 6907108"/>
              <a:gd name="connsiteY256" fmla="*/ 5167705 h 6898845"/>
              <a:gd name="connsiteX257" fmla="*/ 3136081 w 6907108"/>
              <a:gd name="connsiteY257" fmla="*/ 5167705 h 6898845"/>
              <a:gd name="connsiteX258" fmla="*/ 3259049 w 6907108"/>
              <a:gd name="connsiteY258" fmla="*/ 5167705 h 6898845"/>
              <a:gd name="connsiteX259" fmla="*/ 3320533 w 6907108"/>
              <a:gd name="connsiteY259" fmla="*/ 5099349 h 6898845"/>
              <a:gd name="connsiteX260" fmla="*/ 3256317 w 6907108"/>
              <a:gd name="connsiteY260" fmla="*/ 5044665 h 6898845"/>
              <a:gd name="connsiteX261" fmla="*/ 3136081 w 6907108"/>
              <a:gd name="connsiteY261" fmla="*/ 5044665 h 6898845"/>
              <a:gd name="connsiteX262" fmla="*/ 2767176 w 6907108"/>
              <a:gd name="connsiteY262" fmla="*/ 5044665 h 6898845"/>
              <a:gd name="connsiteX263" fmla="*/ 2705692 w 6907108"/>
              <a:gd name="connsiteY263" fmla="*/ 4976309 h 6898845"/>
              <a:gd name="connsiteX264" fmla="*/ 2769909 w 6907108"/>
              <a:gd name="connsiteY264" fmla="*/ 4921624 h 6898845"/>
              <a:gd name="connsiteX265" fmla="*/ 3136081 w 6907108"/>
              <a:gd name="connsiteY265" fmla="*/ 4921624 h 6898845"/>
              <a:gd name="connsiteX266" fmla="*/ 3259049 w 6907108"/>
              <a:gd name="connsiteY266" fmla="*/ 4921624 h 6898845"/>
              <a:gd name="connsiteX267" fmla="*/ 3320533 w 6907108"/>
              <a:gd name="connsiteY267" fmla="*/ 4853268 h 6898845"/>
              <a:gd name="connsiteX268" fmla="*/ 3256317 w 6907108"/>
              <a:gd name="connsiteY268" fmla="*/ 4798583 h 6898845"/>
              <a:gd name="connsiteX269" fmla="*/ 3136081 w 6907108"/>
              <a:gd name="connsiteY269" fmla="*/ 4798583 h 6898845"/>
              <a:gd name="connsiteX270" fmla="*/ 1660462 w 6907108"/>
              <a:gd name="connsiteY270" fmla="*/ 4798583 h 6898845"/>
              <a:gd name="connsiteX271" fmla="*/ 1598978 w 6907108"/>
              <a:gd name="connsiteY271" fmla="*/ 4730228 h 6898845"/>
              <a:gd name="connsiteX272" fmla="*/ 1663195 w 6907108"/>
              <a:gd name="connsiteY272" fmla="*/ 4675543 h 6898845"/>
              <a:gd name="connsiteX273" fmla="*/ 3013113 w 6907108"/>
              <a:gd name="connsiteY273" fmla="*/ 4675543 h 6898845"/>
              <a:gd name="connsiteX274" fmla="*/ 3136081 w 6907108"/>
              <a:gd name="connsiteY274" fmla="*/ 4675543 h 6898845"/>
              <a:gd name="connsiteX275" fmla="*/ 3750922 w 6907108"/>
              <a:gd name="connsiteY275" fmla="*/ 4675543 h 6898845"/>
              <a:gd name="connsiteX276" fmla="*/ 3812406 w 6907108"/>
              <a:gd name="connsiteY276" fmla="*/ 4607187 h 6898845"/>
              <a:gd name="connsiteX277" fmla="*/ 3748190 w 6907108"/>
              <a:gd name="connsiteY277" fmla="*/ 4552502 h 6898845"/>
              <a:gd name="connsiteX278" fmla="*/ 3136081 w 6907108"/>
              <a:gd name="connsiteY278" fmla="*/ 4552502 h 6898845"/>
              <a:gd name="connsiteX279" fmla="*/ 3013113 w 6907108"/>
              <a:gd name="connsiteY279" fmla="*/ 4552502 h 6898845"/>
              <a:gd name="connsiteX280" fmla="*/ 2275303 w 6907108"/>
              <a:gd name="connsiteY280" fmla="*/ 4552502 h 6898845"/>
              <a:gd name="connsiteX281" fmla="*/ 2213819 w 6907108"/>
              <a:gd name="connsiteY281" fmla="*/ 4484146 h 6898845"/>
              <a:gd name="connsiteX282" fmla="*/ 2278036 w 6907108"/>
              <a:gd name="connsiteY282" fmla="*/ 4429462 h 6898845"/>
              <a:gd name="connsiteX283" fmla="*/ 3136081 w 6907108"/>
              <a:gd name="connsiteY283" fmla="*/ 4429462 h 6898845"/>
              <a:gd name="connsiteX284" fmla="*/ 3259049 w 6907108"/>
              <a:gd name="connsiteY284" fmla="*/ 4429462 h 6898845"/>
              <a:gd name="connsiteX285" fmla="*/ 3320533 w 6907108"/>
              <a:gd name="connsiteY285" fmla="*/ 4361106 h 6898845"/>
              <a:gd name="connsiteX286" fmla="*/ 3256317 w 6907108"/>
              <a:gd name="connsiteY286" fmla="*/ 4306421 h 6898845"/>
              <a:gd name="connsiteX287" fmla="*/ 3136081 w 6907108"/>
              <a:gd name="connsiteY287" fmla="*/ 4306421 h 6898845"/>
              <a:gd name="connsiteX288" fmla="*/ 922652 w 6907108"/>
              <a:gd name="connsiteY288" fmla="*/ 4306421 h 6898845"/>
              <a:gd name="connsiteX289" fmla="*/ 861168 w 6907108"/>
              <a:gd name="connsiteY289" fmla="*/ 4238065 h 6898845"/>
              <a:gd name="connsiteX290" fmla="*/ 925385 w 6907108"/>
              <a:gd name="connsiteY290" fmla="*/ 4183380 h 6898845"/>
              <a:gd name="connsiteX291" fmla="*/ 3134715 w 6907108"/>
              <a:gd name="connsiteY291" fmla="*/ 4183380 h 6898845"/>
              <a:gd name="connsiteX292" fmla="*/ 3503619 w 6907108"/>
              <a:gd name="connsiteY292" fmla="*/ 4183380 h 6898845"/>
              <a:gd name="connsiteX293" fmla="*/ 3565104 w 6907108"/>
              <a:gd name="connsiteY293" fmla="*/ 4115024 h 6898845"/>
              <a:gd name="connsiteX294" fmla="*/ 3500887 w 6907108"/>
              <a:gd name="connsiteY294" fmla="*/ 4060340 h 6898845"/>
              <a:gd name="connsiteX295" fmla="*/ 3134715 w 6907108"/>
              <a:gd name="connsiteY295" fmla="*/ 4060340 h 6898845"/>
              <a:gd name="connsiteX296" fmla="*/ 2028000 w 6907108"/>
              <a:gd name="connsiteY296" fmla="*/ 4060340 h 6898845"/>
              <a:gd name="connsiteX297" fmla="*/ 1966516 w 6907108"/>
              <a:gd name="connsiteY297" fmla="*/ 3991984 h 6898845"/>
              <a:gd name="connsiteX298" fmla="*/ 2030733 w 6907108"/>
              <a:gd name="connsiteY298" fmla="*/ 3937299 h 6898845"/>
              <a:gd name="connsiteX299" fmla="*/ 3011746 w 6907108"/>
              <a:gd name="connsiteY299" fmla="*/ 3937299 h 6898845"/>
              <a:gd name="connsiteX300" fmla="*/ 3110121 w 6907108"/>
              <a:gd name="connsiteY300" fmla="*/ 3937299 h 6898845"/>
              <a:gd name="connsiteX301" fmla="*/ 3134715 w 6907108"/>
              <a:gd name="connsiteY301" fmla="*/ 3937299 h 6898845"/>
              <a:gd name="connsiteX302" fmla="*/ 3196199 w 6907108"/>
              <a:gd name="connsiteY302" fmla="*/ 3868943 h 6898845"/>
              <a:gd name="connsiteX303" fmla="*/ 3131982 w 6907108"/>
              <a:gd name="connsiteY303" fmla="*/ 3814259 h 6898845"/>
              <a:gd name="connsiteX304" fmla="*/ 3043172 w 6907108"/>
              <a:gd name="connsiteY304" fmla="*/ 3814259 h 6898845"/>
              <a:gd name="connsiteX305" fmla="*/ 3011746 w 6907108"/>
              <a:gd name="connsiteY305" fmla="*/ 3814259 h 6898845"/>
              <a:gd name="connsiteX306" fmla="*/ 2765810 w 6907108"/>
              <a:gd name="connsiteY306" fmla="*/ 3814259 h 6898845"/>
              <a:gd name="connsiteX307" fmla="*/ 2704326 w 6907108"/>
              <a:gd name="connsiteY307" fmla="*/ 3745903 h 6898845"/>
              <a:gd name="connsiteX308" fmla="*/ 2768543 w 6907108"/>
              <a:gd name="connsiteY308" fmla="*/ 3691218 h 6898845"/>
              <a:gd name="connsiteX309" fmla="*/ 2888778 w 6907108"/>
              <a:gd name="connsiteY309" fmla="*/ 3691218 h 6898845"/>
              <a:gd name="connsiteX310" fmla="*/ 2974856 w 6907108"/>
              <a:gd name="connsiteY310" fmla="*/ 3691218 h 6898845"/>
              <a:gd name="connsiteX311" fmla="*/ 3011746 w 6907108"/>
              <a:gd name="connsiteY311" fmla="*/ 3691218 h 6898845"/>
              <a:gd name="connsiteX312" fmla="*/ 3073231 w 6907108"/>
              <a:gd name="connsiteY312" fmla="*/ 3622862 h 6898845"/>
              <a:gd name="connsiteX313" fmla="*/ 3009014 w 6907108"/>
              <a:gd name="connsiteY313" fmla="*/ 3568177 h 6898845"/>
              <a:gd name="connsiteX314" fmla="*/ 2907907 w 6907108"/>
              <a:gd name="connsiteY314" fmla="*/ 3568177 h 6898845"/>
              <a:gd name="connsiteX315" fmla="*/ 2888778 w 6907108"/>
              <a:gd name="connsiteY315" fmla="*/ 3568177 h 6898845"/>
              <a:gd name="connsiteX316" fmla="*/ 2028000 w 6907108"/>
              <a:gd name="connsiteY316" fmla="*/ 3568177 h 6898845"/>
              <a:gd name="connsiteX317" fmla="*/ 1966516 w 6907108"/>
              <a:gd name="connsiteY317" fmla="*/ 3499821 h 6898845"/>
              <a:gd name="connsiteX318" fmla="*/ 2030733 w 6907108"/>
              <a:gd name="connsiteY318" fmla="*/ 3445137 h 6898845"/>
              <a:gd name="connsiteX319" fmla="*/ 2642842 w 6907108"/>
              <a:gd name="connsiteY319" fmla="*/ 3445137 h 6898845"/>
              <a:gd name="connsiteX320" fmla="*/ 2839591 w 6907108"/>
              <a:gd name="connsiteY320" fmla="*/ 3445137 h 6898845"/>
              <a:gd name="connsiteX321" fmla="*/ 3011746 w 6907108"/>
              <a:gd name="connsiteY321" fmla="*/ 3445137 h 6898845"/>
              <a:gd name="connsiteX322" fmla="*/ 3073231 w 6907108"/>
              <a:gd name="connsiteY322" fmla="*/ 3376781 h 6898845"/>
              <a:gd name="connsiteX323" fmla="*/ 3009014 w 6907108"/>
              <a:gd name="connsiteY323" fmla="*/ 3322096 h 6898845"/>
              <a:gd name="connsiteX324" fmla="*/ 2772642 w 6907108"/>
              <a:gd name="connsiteY324" fmla="*/ 3322096 h 6898845"/>
              <a:gd name="connsiteX325" fmla="*/ 2644208 w 6907108"/>
              <a:gd name="connsiteY325" fmla="*/ 3322096 h 6898845"/>
              <a:gd name="connsiteX326" fmla="*/ 1414525 w 6907108"/>
              <a:gd name="connsiteY326" fmla="*/ 3322096 h 6898845"/>
              <a:gd name="connsiteX327" fmla="*/ 1353041 w 6907108"/>
              <a:gd name="connsiteY327" fmla="*/ 3253740 h 6898845"/>
              <a:gd name="connsiteX328" fmla="*/ 1417258 w 6907108"/>
              <a:gd name="connsiteY328" fmla="*/ 3199056 h 6898845"/>
              <a:gd name="connsiteX329" fmla="*/ 2521240 w 6907108"/>
              <a:gd name="connsiteY329" fmla="*/ 3199056 h 6898845"/>
              <a:gd name="connsiteX330" fmla="*/ 2705692 w 6907108"/>
              <a:gd name="connsiteY330" fmla="*/ 3199056 h 6898845"/>
              <a:gd name="connsiteX331" fmla="*/ 2767176 w 6907108"/>
              <a:gd name="connsiteY331" fmla="*/ 3199056 h 6898845"/>
              <a:gd name="connsiteX332" fmla="*/ 2828660 w 6907108"/>
              <a:gd name="connsiteY332" fmla="*/ 3130700 h 6898845"/>
              <a:gd name="connsiteX333" fmla="*/ 2764444 w 6907108"/>
              <a:gd name="connsiteY333" fmla="*/ 3076015 h 6898845"/>
              <a:gd name="connsiteX334" fmla="*/ 2637377 w 6907108"/>
              <a:gd name="connsiteY334" fmla="*/ 3076015 h 6898845"/>
              <a:gd name="connsiteX335" fmla="*/ 2521240 w 6907108"/>
              <a:gd name="connsiteY335" fmla="*/ 3076015 h 6898845"/>
              <a:gd name="connsiteX336" fmla="*/ 2275303 w 6907108"/>
              <a:gd name="connsiteY336" fmla="*/ 3076015 h 6898845"/>
              <a:gd name="connsiteX337" fmla="*/ 2213819 w 6907108"/>
              <a:gd name="connsiteY337" fmla="*/ 3007659 h 6898845"/>
              <a:gd name="connsiteX338" fmla="*/ 2278036 w 6907108"/>
              <a:gd name="connsiteY338" fmla="*/ 2952974 h 6898845"/>
              <a:gd name="connsiteX339" fmla="*/ 2521240 w 6907108"/>
              <a:gd name="connsiteY339" fmla="*/ 2952974 h 6898845"/>
              <a:gd name="connsiteX340" fmla="*/ 2570427 w 6907108"/>
              <a:gd name="connsiteY340" fmla="*/ 2952974 h 6898845"/>
              <a:gd name="connsiteX341" fmla="*/ 3013113 w 6907108"/>
              <a:gd name="connsiteY341" fmla="*/ 2952974 h 6898845"/>
              <a:gd name="connsiteX342" fmla="*/ 3074597 w 6907108"/>
              <a:gd name="connsiteY342" fmla="*/ 2884618 h 6898845"/>
              <a:gd name="connsiteX343" fmla="*/ 3010380 w 6907108"/>
              <a:gd name="connsiteY343" fmla="*/ 2829934 h 6898845"/>
              <a:gd name="connsiteX344" fmla="*/ 2521240 w 6907108"/>
              <a:gd name="connsiteY344" fmla="*/ 2829934 h 6898845"/>
              <a:gd name="connsiteX345" fmla="*/ 2503478 w 6907108"/>
              <a:gd name="connsiteY345" fmla="*/ 2832668 h 6898845"/>
              <a:gd name="connsiteX346" fmla="*/ 2502112 w 6907108"/>
              <a:gd name="connsiteY346" fmla="*/ 2829934 h 6898845"/>
              <a:gd name="connsiteX347" fmla="*/ 1660462 w 6907108"/>
              <a:gd name="connsiteY347" fmla="*/ 2829934 h 6898845"/>
              <a:gd name="connsiteX348" fmla="*/ 1598978 w 6907108"/>
              <a:gd name="connsiteY348" fmla="*/ 2761578 h 6898845"/>
              <a:gd name="connsiteX349" fmla="*/ 1663195 w 6907108"/>
              <a:gd name="connsiteY349" fmla="*/ 2706893 h 6898845"/>
              <a:gd name="connsiteX350" fmla="*/ 2275303 w 6907108"/>
              <a:gd name="connsiteY350" fmla="*/ 2706893 h 6898845"/>
              <a:gd name="connsiteX351" fmla="*/ 2435162 w 6907108"/>
              <a:gd name="connsiteY351" fmla="*/ 2706893 h 6898845"/>
              <a:gd name="connsiteX352" fmla="*/ 2521240 w 6907108"/>
              <a:gd name="connsiteY352" fmla="*/ 2706893 h 6898845"/>
              <a:gd name="connsiteX353" fmla="*/ 2582724 w 6907108"/>
              <a:gd name="connsiteY353" fmla="*/ 2638537 h 6898845"/>
              <a:gd name="connsiteX354" fmla="*/ 2518507 w 6907108"/>
              <a:gd name="connsiteY354" fmla="*/ 2583853 h 6898845"/>
              <a:gd name="connsiteX355" fmla="*/ 2366846 w 6907108"/>
              <a:gd name="connsiteY355" fmla="*/ 2583853 h 6898845"/>
              <a:gd name="connsiteX356" fmla="*/ 2275303 w 6907108"/>
              <a:gd name="connsiteY356" fmla="*/ 2583853 h 6898845"/>
              <a:gd name="connsiteX357" fmla="*/ 1045621 w 6907108"/>
              <a:gd name="connsiteY357" fmla="*/ 2583853 h 6898845"/>
              <a:gd name="connsiteX358" fmla="*/ 984137 w 6907108"/>
              <a:gd name="connsiteY358" fmla="*/ 2515497 h 6898845"/>
              <a:gd name="connsiteX359" fmla="*/ 1048353 w 6907108"/>
              <a:gd name="connsiteY359" fmla="*/ 2460812 h 6898845"/>
              <a:gd name="connsiteX360" fmla="*/ 2298531 w 6907108"/>
              <a:gd name="connsiteY360" fmla="*/ 2460812 h 6898845"/>
              <a:gd name="connsiteX361" fmla="*/ 2521240 w 6907108"/>
              <a:gd name="connsiteY361" fmla="*/ 2460812 h 6898845"/>
              <a:gd name="connsiteX362" fmla="*/ 2582724 w 6907108"/>
              <a:gd name="connsiteY362" fmla="*/ 2392456 h 6898845"/>
              <a:gd name="connsiteX363" fmla="*/ 2518507 w 6907108"/>
              <a:gd name="connsiteY363" fmla="*/ 2337771 h 6898845"/>
              <a:gd name="connsiteX364" fmla="*/ 2231581 w 6907108"/>
              <a:gd name="connsiteY364" fmla="*/ 2337771 h 6898845"/>
              <a:gd name="connsiteX365" fmla="*/ 1414525 w 6907108"/>
              <a:gd name="connsiteY365" fmla="*/ 2337771 h 6898845"/>
              <a:gd name="connsiteX366" fmla="*/ 1353041 w 6907108"/>
              <a:gd name="connsiteY366" fmla="*/ 2269416 h 6898845"/>
              <a:gd name="connsiteX367" fmla="*/ 1417258 w 6907108"/>
              <a:gd name="connsiteY367" fmla="*/ 2214731 h 6898845"/>
              <a:gd name="connsiteX368" fmla="*/ 1906398 w 6907108"/>
              <a:gd name="connsiteY368" fmla="*/ 2214731 h 6898845"/>
              <a:gd name="connsiteX369" fmla="*/ 2163266 w 6907108"/>
              <a:gd name="connsiteY369" fmla="*/ 2214731 h 6898845"/>
              <a:gd name="connsiteX370" fmla="*/ 2275303 w 6907108"/>
              <a:gd name="connsiteY370" fmla="*/ 2214731 h 6898845"/>
              <a:gd name="connsiteX371" fmla="*/ 2336787 w 6907108"/>
              <a:gd name="connsiteY371" fmla="*/ 2146375 h 6898845"/>
              <a:gd name="connsiteX372" fmla="*/ 2272571 w 6907108"/>
              <a:gd name="connsiteY372" fmla="*/ 2091690 h 6898845"/>
              <a:gd name="connsiteX373" fmla="*/ 2096316 w 6907108"/>
              <a:gd name="connsiteY373" fmla="*/ 2091690 h 6898845"/>
              <a:gd name="connsiteX374" fmla="*/ 1906398 w 6907108"/>
              <a:gd name="connsiteY374" fmla="*/ 2091690 h 6898845"/>
              <a:gd name="connsiteX375" fmla="*/ 1783430 w 6907108"/>
              <a:gd name="connsiteY375" fmla="*/ 2091690 h 6898845"/>
              <a:gd name="connsiteX376" fmla="*/ 1721946 w 6907108"/>
              <a:gd name="connsiteY376" fmla="*/ 2023334 h 6898845"/>
              <a:gd name="connsiteX377" fmla="*/ 1786163 w 6907108"/>
              <a:gd name="connsiteY377" fmla="*/ 1968650 h 6898845"/>
              <a:gd name="connsiteX378" fmla="*/ 2028000 w 6907108"/>
              <a:gd name="connsiteY378" fmla="*/ 1968650 h 6898845"/>
              <a:gd name="connsiteX379" fmla="*/ 2275303 w 6907108"/>
              <a:gd name="connsiteY379" fmla="*/ 1968650 h 6898845"/>
              <a:gd name="connsiteX380" fmla="*/ 2336787 w 6907108"/>
              <a:gd name="connsiteY380" fmla="*/ 1900294 h 6898845"/>
              <a:gd name="connsiteX381" fmla="*/ 2272571 w 6907108"/>
              <a:gd name="connsiteY381" fmla="*/ 1845609 h 6898845"/>
              <a:gd name="connsiteX382" fmla="*/ 1961051 w 6907108"/>
              <a:gd name="connsiteY382" fmla="*/ 1845609 h 6898845"/>
              <a:gd name="connsiteX383" fmla="*/ 1414525 w 6907108"/>
              <a:gd name="connsiteY383" fmla="*/ 1845609 h 6898845"/>
              <a:gd name="connsiteX384" fmla="*/ 1168589 w 6907108"/>
              <a:gd name="connsiteY384" fmla="*/ 1845609 h 6898845"/>
              <a:gd name="connsiteX385" fmla="*/ 1107105 w 6907108"/>
              <a:gd name="connsiteY385" fmla="*/ 1777253 h 6898845"/>
              <a:gd name="connsiteX386" fmla="*/ 1171322 w 6907108"/>
              <a:gd name="connsiteY386" fmla="*/ 1722568 h 6898845"/>
              <a:gd name="connsiteX387" fmla="*/ 1414525 w 6907108"/>
              <a:gd name="connsiteY387" fmla="*/ 1722568 h 6898845"/>
              <a:gd name="connsiteX388" fmla="*/ 1892735 w 6907108"/>
              <a:gd name="connsiteY388" fmla="*/ 1722568 h 6898845"/>
              <a:gd name="connsiteX389" fmla="*/ 2029367 w 6907108"/>
              <a:gd name="connsiteY389" fmla="*/ 1722568 h 6898845"/>
              <a:gd name="connsiteX390" fmla="*/ 2090851 w 6907108"/>
              <a:gd name="connsiteY390" fmla="*/ 1654212 h 6898845"/>
              <a:gd name="connsiteX391" fmla="*/ 2026634 w 6907108"/>
              <a:gd name="connsiteY391" fmla="*/ 1599528 h 6898845"/>
              <a:gd name="connsiteX392" fmla="*/ 1825786 w 6907108"/>
              <a:gd name="connsiteY392" fmla="*/ 1599528 h 6898845"/>
              <a:gd name="connsiteX393" fmla="*/ 1786163 w 6907108"/>
              <a:gd name="connsiteY393" fmla="*/ 1599528 h 6898845"/>
              <a:gd name="connsiteX394" fmla="*/ 1723313 w 6907108"/>
              <a:gd name="connsiteY394" fmla="*/ 1550311 h 6898845"/>
              <a:gd name="connsiteX395" fmla="*/ 1760203 w 6907108"/>
              <a:gd name="connsiteY395" fmla="*/ 1480589 h 6898845"/>
              <a:gd name="connsiteX396" fmla="*/ 1757470 w 6907108"/>
              <a:gd name="connsiteY396" fmla="*/ 1476487 h 6898845"/>
              <a:gd name="connsiteX397" fmla="*/ 1906398 w 6907108"/>
              <a:gd name="connsiteY397" fmla="*/ 1476487 h 6898845"/>
              <a:gd name="connsiteX398" fmla="*/ 1967883 w 6907108"/>
              <a:gd name="connsiteY398" fmla="*/ 1408131 h 6898845"/>
              <a:gd name="connsiteX399" fmla="*/ 1903666 w 6907108"/>
              <a:gd name="connsiteY399" fmla="*/ 1353447 h 6898845"/>
              <a:gd name="connsiteX400" fmla="*/ 1230073 w 6907108"/>
              <a:gd name="connsiteY400" fmla="*/ 1353447 h 6898845"/>
              <a:gd name="connsiteX401" fmla="*/ 1168589 w 6907108"/>
              <a:gd name="connsiteY401" fmla="*/ 1353447 h 6898845"/>
              <a:gd name="connsiteX402" fmla="*/ 430779 w 6907108"/>
              <a:gd name="connsiteY402" fmla="*/ 1353447 h 6898845"/>
              <a:gd name="connsiteX403" fmla="*/ 369295 w 6907108"/>
              <a:gd name="connsiteY403" fmla="*/ 1285091 h 6898845"/>
              <a:gd name="connsiteX404" fmla="*/ 433512 w 6907108"/>
              <a:gd name="connsiteY404" fmla="*/ 1230406 h 6898845"/>
              <a:gd name="connsiteX405" fmla="*/ 922652 w 6907108"/>
              <a:gd name="connsiteY405" fmla="*/ 1230406 h 6898845"/>
              <a:gd name="connsiteX406" fmla="*/ 1230073 w 6907108"/>
              <a:gd name="connsiteY406" fmla="*/ 1230406 h 6898845"/>
              <a:gd name="connsiteX407" fmla="*/ 1660462 w 6907108"/>
              <a:gd name="connsiteY407" fmla="*/ 1230406 h 6898845"/>
              <a:gd name="connsiteX408" fmla="*/ 1721946 w 6907108"/>
              <a:gd name="connsiteY408" fmla="*/ 1162050 h 6898845"/>
              <a:gd name="connsiteX409" fmla="*/ 1657729 w 6907108"/>
              <a:gd name="connsiteY409" fmla="*/ 1107365 h 6898845"/>
              <a:gd name="connsiteX410" fmla="*/ 1230073 w 6907108"/>
              <a:gd name="connsiteY410" fmla="*/ 1107365 h 6898845"/>
              <a:gd name="connsiteX411" fmla="*/ 1168589 w 6907108"/>
              <a:gd name="connsiteY411" fmla="*/ 1107365 h 6898845"/>
              <a:gd name="connsiteX412" fmla="*/ 1107105 w 6907108"/>
              <a:gd name="connsiteY412" fmla="*/ 1039009 h 6898845"/>
              <a:gd name="connsiteX413" fmla="*/ 1171322 w 6907108"/>
              <a:gd name="connsiteY413" fmla="*/ 984325 h 6898845"/>
              <a:gd name="connsiteX414" fmla="*/ 1230073 w 6907108"/>
              <a:gd name="connsiteY414" fmla="*/ 984325 h 6898845"/>
              <a:gd name="connsiteX415" fmla="*/ 1660462 w 6907108"/>
              <a:gd name="connsiteY415" fmla="*/ 984325 h 6898845"/>
              <a:gd name="connsiteX416" fmla="*/ 1721946 w 6907108"/>
              <a:gd name="connsiteY416" fmla="*/ 915969 h 6898845"/>
              <a:gd name="connsiteX417" fmla="*/ 1657729 w 6907108"/>
              <a:gd name="connsiteY417" fmla="*/ 861284 h 6898845"/>
              <a:gd name="connsiteX418" fmla="*/ 1230073 w 6907108"/>
              <a:gd name="connsiteY418" fmla="*/ 861284 h 6898845"/>
              <a:gd name="connsiteX419" fmla="*/ 553748 w 6907108"/>
              <a:gd name="connsiteY419" fmla="*/ 861284 h 6898845"/>
              <a:gd name="connsiteX420" fmla="*/ 430779 w 6907108"/>
              <a:gd name="connsiteY420" fmla="*/ 861284 h 6898845"/>
              <a:gd name="connsiteX421" fmla="*/ 369295 w 6907108"/>
              <a:gd name="connsiteY421" fmla="*/ 792928 h 6898845"/>
              <a:gd name="connsiteX422" fmla="*/ 433512 w 6907108"/>
              <a:gd name="connsiteY422" fmla="*/ 738244 h 6898845"/>
              <a:gd name="connsiteX423" fmla="*/ 1168589 w 6907108"/>
              <a:gd name="connsiteY423" fmla="*/ 738244 h 6898845"/>
              <a:gd name="connsiteX424" fmla="*/ 1230073 w 6907108"/>
              <a:gd name="connsiteY424" fmla="*/ 738244 h 6898845"/>
              <a:gd name="connsiteX425" fmla="*/ 1414525 w 6907108"/>
              <a:gd name="connsiteY425" fmla="*/ 738244 h 6898845"/>
              <a:gd name="connsiteX426" fmla="*/ 1476010 w 6907108"/>
              <a:gd name="connsiteY426" fmla="*/ 669888 h 6898845"/>
              <a:gd name="connsiteX427" fmla="*/ 1411793 w 6907108"/>
              <a:gd name="connsiteY427" fmla="*/ 615203 h 6898845"/>
              <a:gd name="connsiteX428" fmla="*/ 1230073 w 6907108"/>
              <a:gd name="connsiteY428" fmla="*/ 615203 h 6898845"/>
              <a:gd name="connsiteX429" fmla="*/ 1168589 w 6907108"/>
              <a:gd name="connsiteY429" fmla="*/ 615203 h 6898845"/>
              <a:gd name="connsiteX430" fmla="*/ 61875 w 6907108"/>
              <a:gd name="connsiteY430" fmla="*/ 615203 h 6898845"/>
              <a:gd name="connsiteX431" fmla="*/ 391 w 6907108"/>
              <a:gd name="connsiteY431" fmla="*/ 546847 h 6898845"/>
              <a:gd name="connsiteX432" fmla="*/ 64607 w 6907108"/>
              <a:gd name="connsiteY432" fmla="*/ 492162 h 6898845"/>
              <a:gd name="connsiteX433" fmla="*/ 1168589 w 6907108"/>
              <a:gd name="connsiteY433" fmla="*/ 492162 h 6898845"/>
              <a:gd name="connsiteX434" fmla="*/ 1230073 w 6907108"/>
              <a:gd name="connsiteY434" fmla="*/ 492162 h 6898845"/>
              <a:gd name="connsiteX435" fmla="*/ 1660462 w 6907108"/>
              <a:gd name="connsiteY435" fmla="*/ 492162 h 6898845"/>
              <a:gd name="connsiteX436" fmla="*/ 1721946 w 6907108"/>
              <a:gd name="connsiteY436" fmla="*/ 423807 h 6898845"/>
              <a:gd name="connsiteX437" fmla="*/ 1657729 w 6907108"/>
              <a:gd name="connsiteY437" fmla="*/ 369122 h 6898845"/>
              <a:gd name="connsiteX438" fmla="*/ 1230073 w 6907108"/>
              <a:gd name="connsiteY438" fmla="*/ 369122 h 6898845"/>
              <a:gd name="connsiteX439" fmla="*/ 1168589 w 6907108"/>
              <a:gd name="connsiteY439" fmla="*/ 369122 h 6898845"/>
              <a:gd name="connsiteX440" fmla="*/ 1045621 w 6907108"/>
              <a:gd name="connsiteY440" fmla="*/ 369122 h 6898845"/>
              <a:gd name="connsiteX441" fmla="*/ 984137 w 6907108"/>
              <a:gd name="connsiteY441" fmla="*/ 300766 h 6898845"/>
              <a:gd name="connsiteX442" fmla="*/ 1048353 w 6907108"/>
              <a:gd name="connsiteY442" fmla="*/ 246081 h 6898845"/>
              <a:gd name="connsiteX443" fmla="*/ 1230073 w 6907108"/>
              <a:gd name="connsiteY443" fmla="*/ 246081 h 6898845"/>
              <a:gd name="connsiteX444" fmla="*/ 1783430 w 6907108"/>
              <a:gd name="connsiteY444" fmla="*/ 246081 h 6898845"/>
              <a:gd name="connsiteX445" fmla="*/ 1844914 w 6907108"/>
              <a:gd name="connsiteY445" fmla="*/ 177725 h 6898845"/>
              <a:gd name="connsiteX446" fmla="*/ 1780698 w 6907108"/>
              <a:gd name="connsiteY446" fmla="*/ 123041 h 6898845"/>
              <a:gd name="connsiteX447" fmla="*/ 1230073 w 6907108"/>
              <a:gd name="connsiteY447" fmla="*/ 123041 h 6898845"/>
              <a:gd name="connsiteX448" fmla="*/ 922652 w 6907108"/>
              <a:gd name="connsiteY448" fmla="*/ 123041 h 6898845"/>
              <a:gd name="connsiteX449" fmla="*/ 553748 w 6907108"/>
              <a:gd name="connsiteY449" fmla="*/ 123041 h 6898845"/>
              <a:gd name="connsiteX450" fmla="*/ 492264 w 6907108"/>
              <a:gd name="connsiteY450" fmla="*/ 54685 h 6898845"/>
              <a:gd name="connsiteX451" fmla="*/ 556480 w 6907108"/>
              <a:gd name="connsiteY451" fmla="*/ 0 h 6898845"/>
              <a:gd name="connsiteX0" fmla="*/ 3504986 w 6907108"/>
              <a:gd name="connsiteY0" fmla="*/ 6521152 h 6895685"/>
              <a:gd name="connsiteX1" fmla="*/ 3443502 w 6907108"/>
              <a:gd name="connsiteY1" fmla="*/ 6582672 h 6895685"/>
              <a:gd name="connsiteX2" fmla="*/ 3504986 w 6907108"/>
              <a:gd name="connsiteY2" fmla="*/ 6644192 h 6895685"/>
              <a:gd name="connsiteX3" fmla="*/ 3566470 w 6907108"/>
              <a:gd name="connsiteY3" fmla="*/ 6582672 h 6895685"/>
              <a:gd name="connsiteX4" fmla="*/ 3504986 w 6907108"/>
              <a:gd name="connsiteY4" fmla="*/ 6521152 h 6895685"/>
              <a:gd name="connsiteX5" fmla="*/ 1414525 w 6907108"/>
              <a:gd name="connsiteY5" fmla="*/ 6398111 h 6895685"/>
              <a:gd name="connsiteX6" fmla="*/ 2152335 w 6907108"/>
              <a:gd name="connsiteY6" fmla="*/ 6398111 h 6895685"/>
              <a:gd name="connsiteX7" fmla="*/ 2213819 w 6907108"/>
              <a:gd name="connsiteY7" fmla="*/ 6459631 h 6895685"/>
              <a:gd name="connsiteX8" fmla="*/ 2152335 w 6907108"/>
              <a:gd name="connsiteY8" fmla="*/ 6521152 h 6895685"/>
              <a:gd name="connsiteX9" fmla="*/ 1414525 w 6907108"/>
              <a:gd name="connsiteY9" fmla="*/ 6521152 h 6895685"/>
              <a:gd name="connsiteX10" fmla="*/ 1353041 w 6907108"/>
              <a:gd name="connsiteY10" fmla="*/ 6459631 h 6895685"/>
              <a:gd name="connsiteX11" fmla="*/ 1414525 w 6907108"/>
              <a:gd name="connsiteY11" fmla="*/ 6398111 h 6895685"/>
              <a:gd name="connsiteX12" fmla="*/ 922652 w 6907108"/>
              <a:gd name="connsiteY12" fmla="*/ 5905949 h 6895685"/>
              <a:gd name="connsiteX13" fmla="*/ 984137 w 6907108"/>
              <a:gd name="connsiteY13" fmla="*/ 5967469 h 6895685"/>
              <a:gd name="connsiteX14" fmla="*/ 922652 w 6907108"/>
              <a:gd name="connsiteY14" fmla="*/ 6028989 h 6895685"/>
              <a:gd name="connsiteX15" fmla="*/ 861168 w 6907108"/>
              <a:gd name="connsiteY15" fmla="*/ 5967469 h 6895685"/>
              <a:gd name="connsiteX16" fmla="*/ 922652 w 6907108"/>
              <a:gd name="connsiteY16" fmla="*/ 5905949 h 6895685"/>
              <a:gd name="connsiteX17" fmla="*/ 3382018 w 6907108"/>
              <a:gd name="connsiteY17" fmla="*/ 5782908 h 6895685"/>
              <a:gd name="connsiteX18" fmla="*/ 3320533 w 6907108"/>
              <a:gd name="connsiteY18" fmla="*/ 5844428 h 6895685"/>
              <a:gd name="connsiteX19" fmla="*/ 3382018 w 6907108"/>
              <a:gd name="connsiteY19" fmla="*/ 5905949 h 6895685"/>
              <a:gd name="connsiteX20" fmla="*/ 3504986 w 6907108"/>
              <a:gd name="connsiteY20" fmla="*/ 5905949 h 6895685"/>
              <a:gd name="connsiteX21" fmla="*/ 3566470 w 6907108"/>
              <a:gd name="connsiteY21" fmla="*/ 5844428 h 6895685"/>
              <a:gd name="connsiteX22" fmla="*/ 3504986 w 6907108"/>
              <a:gd name="connsiteY22" fmla="*/ 5782908 h 6895685"/>
              <a:gd name="connsiteX23" fmla="*/ 3382018 w 6907108"/>
              <a:gd name="connsiteY23" fmla="*/ 5782908 h 6895685"/>
              <a:gd name="connsiteX24" fmla="*/ 1660462 w 6907108"/>
              <a:gd name="connsiteY24" fmla="*/ 5659868 h 6895685"/>
              <a:gd name="connsiteX25" fmla="*/ 1783430 w 6907108"/>
              <a:gd name="connsiteY25" fmla="*/ 5659868 h 6895685"/>
              <a:gd name="connsiteX26" fmla="*/ 1844914 w 6907108"/>
              <a:gd name="connsiteY26" fmla="*/ 5721388 h 6895685"/>
              <a:gd name="connsiteX27" fmla="*/ 1783430 w 6907108"/>
              <a:gd name="connsiteY27" fmla="*/ 5782908 h 6895685"/>
              <a:gd name="connsiteX28" fmla="*/ 1660462 w 6907108"/>
              <a:gd name="connsiteY28" fmla="*/ 5782908 h 6895685"/>
              <a:gd name="connsiteX29" fmla="*/ 1598978 w 6907108"/>
              <a:gd name="connsiteY29" fmla="*/ 5721388 h 6895685"/>
              <a:gd name="connsiteX30" fmla="*/ 1660462 w 6907108"/>
              <a:gd name="connsiteY30" fmla="*/ 5659868 h 6895685"/>
              <a:gd name="connsiteX31" fmla="*/ 3013113 w 6907108"/>
              <a:gd name="connsiteY31" fmla="*/ 5536827 h 6895685"/>
              <a:gd name="connsiteX32" fmla="*/ 2951629 w 6907108"/>
              <a:gd name="connsiteY32" fmla="*/ 5598347 h 6895685"/>
              <a:gd name="connsiteX33" fmla="*/ 3013113 w 6907108"/>
              <a:gd name="connsiteY33" fmla="*/ 5659868 h 6895685"/>
              <a:gd name="connsiteX34" fmla="*/ 3074597 w 6907108"/>
              <a:gd name="connsiteY34" fmla="*/ 5598347 h 6895685"/>
              <a:gd name="connsiteX35" fmla="*/ 3013113 w 6907108"/>
              <a:gd name="connsiteY35" fmla="*/ 5536827 h 6895685"/>
              <a:gd name="connsiteX36" fmla="*/ 307811 w 6907108"/>
              <a:gd name="connsiteY36" fmla="*/ 5413786 h 6895685"/>
              <a:gd name="connsiteX37" fmla="*/ 676716 w 6907108"/>
              <a:gd name="connsiteY37" fmla="*/ 5413786 h 6895685"/>
              <a:gd name="connsiteX38" fmla="*/ 738200 w 6907108"/>
              <a:gd name="connsiteY38" fmla="*/ 5475307 h 6895685"/>
              <a:gd name="connsiteX39" fmla="*/ 676716 w 6907108"/>
              <a:gd name="connsiteY39" fmla="*/ 5536827 h 6895685"/>
              <a:gd name="connsiteX40" fmla="*/ 307811 w 6907108"/>
              <a:gd name="connsiteY40" fmla="*/ 5536827 h 6895685"/>
              <a:gd name="connsiteX41" fmla="*/ 246327 w 6907108"/>
              <a:gd name="connsiteY41" fmla="*/ 5475307 h 6895685"/>
              <a:gd name="connsiteX42" fmla="*/ 307811 w 6907108"/>
              <a:gd name="connsiteY42" fmla="*/ 5413786 h 6895685"/>
              <a:gd name="connsiteX43" fmla="*/ 3504986 w 6907108"/>
              <a:gd name="connsiteY43" fmla="*/ 5044665 h 6895685"/>
              <a:gd name="connsiteX44" fmla="*/ 3443502 w 6907108"/>
              <a:gd name="connsiteY44" fmla="*/ 5106185 h 6895685"/>
              <a:gd name="connsiteX45" fmla="*/ 3504986 w 6907108"/>
              <a:gd name="connsiteY45" fmla="*/ 5167705 h 6895685"/>
              <a:gd name="connsiteX46" fmla="*/ 3996859 w 6907108"/>
              <a:gd name="connsiteY46" fmla="*/ 5167705 h 6895685"/>
              <a:gd name="connsiteX47" fmla="*/ 4058343 w 6907108"/>
              <a:gd name="connsiteY47" fmla="*/ 5106185 h 6895685"/>
              <a:gd name="connsiteX48" fmla="*/ 3996859 w 6907108"/>
              <a:gd name="connsiteY48" fmla="*/ 5044665 h 6895685"/>
              <a:gd name="connsiteX49" fmla="*/ 3504986 w 6907108"/>
              <a:gd name="connsiteY49" fmla="*/ 5044665 h 6895685"/>
              <a:gd name="connsiteX50" fmla="*/ 1906398 w 6907108"/>
              <a:gd name="connsiteY50" fmla="*/ 4921624 h 6895685"/>
              <a:gd name="connsiteX51" fmla="*/ 2521240 w 6907108"/>
              <a:gd name="connsiteY51" fmla="*/ 4921624 h 6895685"/>
              <a:gd name="connsiteX52" fmla="*/ 2582724 w 6907108"/>
              <a:gd name="connsiteY52" fmla="*/ 4983144 h 6895685"/>
              <a:gd name="connsiteX53" fmla="*/ 2521240 w 6907108"/>
              <a:gd name="connsiteY53" fmla="*/ 5044665 h 6895685"/>
              <a:gd name="connsiteX54" fmla="*/ 1906398 w 6907108"/>
              <a:gd name="connsiteY54" fmla="*/ 5044665 h 6895685"/>
              <a:gd name="connsiteX55" fmla="*/ 1844914 w 6907108"/>
              <a:gd name="connsiteY55" fmla="*/ 4983144 h 6895685"/>
              <a:gd name="connsiteX56" fmla="*/ 1906398 w 6907108"/>
              <a:gd name="connsiteY56" fmla="*/ 4921624 h 6895685"/>
              <a:gd name="connsiteX57" fmla="*/ 1660462 w 6907108"/>
              <a:gd name="connsiteY57" fmla="*/ 3937299 h 6895685"/>
              <a:gd name="connsiteX58" fmla="*/ 1783430 w 6907108"/>
              <a:gd name="connsiteY58" fmla="*/ 3937299 h 6895685"/>
              <a:gd name="connsiteX59" fmla="*/ 1844914 w 6907108"/>
              <a:gd name="connsiteY59" fmla="*/ 3998819 h 6895685"/>
              <a:gd name="connsiteX60" fmla="*/ 1783430 w 6907108"/>
              <a:gd name="connsiteY60" fmla="*/ 4060340 h 6895685"/>
              <a:gd name="connsiteX61" fmla="*/ 1660462 w 6907108"/>
              <a:gd name="connsiteY61" fmla="*/ 4060340 h 6895685"/>
              <a:gd name="connsiteX62" fmla="*/ 1598978 w 6907108"/>
              <a:gd name="connsiteY62" fmla="*/ 3998819 h 6895685"/>
              <a:gd name="connsiteX63" fmla="*/ 1660462 w 6907108"/>
              <a:gd name="connsiteY63" fmla="*/ 3937299 h 6895685"/>
              <a:gd name="connsiteX64" fmla="*/ 3382018 w 6907108"/>
              <a:gd name="connsiteY64" fmla="*/ 3814259 h 6895685"/>
              <a:gd name="connsiteX65" fmla="*/ 3320533 w 6907108"/>
              <a:gd name="connsiteY65" fmla="*/ 3875779 h 6895685"/>
              <a:gd name="connsiteX66" fmla="*/ 3382018 w 6907108"/>
              <a:gd name="connsiteY66" fmla="*/ 3937299 h 6895685"/>
              <a:gd name="connsiteX67" fmla="*/ 3443502 w 6907108"/>
              <a:gd name="connsiteY67" fmla="*/ 3875779 h 6895685"/>
              <a:gd name="connsiteX68" fmla="*/ 3382018 w 6907108"/>
              <a:gd name="connsiteY68" fmla="*/ 3814259 h 6895685"/>
              <a:gd name="connsiteX69" fmla="*/ 1783430 w 6907108"/>
              <a:gd name="connsiteY69" fmla="*/ 3445137 h 6895685"/>
              <a:gd name="connsiteX70" fmla="*/ 1844914 w 6907108"/>
              <a:gd name="connsiteY70" fmla="*/ 3506657 h 6895685"/>
              <a:gd name="connsiteX71" fmla="*/ 1783430 w 6907108"/>
              <a:gd name="connsiteY71" fmla="*/ 3568177 h 6895685"/>
              <a:gd name="connsiteX72" fmla="*/ 1721946 w 6907108"/>
              <a:gd name="connsiteY72" fmla="*/ 3506657 h 6895685"/>
              <a:gd name="connsiteX73" fmla="*/ 1783430 w 6907108"/>
              <a:gd name="connsiteY73" fmla="*/ 3445137 h 6895685"/>
              <a:gd name="connsiteX74" fmla="*/ 3259049 w 6907108"/>
              <a:gd name="connsiteY74" fmla="*/ 3322096 h 6895685"/>
              <a:gd name="connsiteX75" fmla="*/ 3197565 w 6907108"/>
              <a:gd name="connsiteY75" fmla="*/ 3383616 h 6895685"/>
              <a:gd name="connsiteX76" fmla="*/ 3259049 w 6907108"/>
              <a:gd name="connsiteY76" fmla="*/ 3445137 h 6895685"/>
              <a:gd name="connsiteX77" fmla="*/ 3382018 w 6907108"/>
              <a:gd name="connsiteY77" fmla="*/ 3445137 h 6895685"/>
              <a:gd name="connsiteX78" fmla="*/ 3443502 w 6907108"/>
              <a:gd name="connsiteY78" fmla="*/ 3383616 h 6895685"/>
              <a:gd name="connsiteX79" fmla="*/ 3382018 w 6907108"/>
              <a:gd name="connsiteY79" fmla="*/ 3322096 h 6895685"/>
              <a:gd name="connsiteX80" fmla="*/ 3259049 w 6907108"/>
              <a:gd name="connsiteY80" fmla="*/ 3322096 h 6895685"/>
              <a:gd name="connsiteX81" fmla="*/ 3136081 w 6907108"/>
              <a:gd name="connsiteY81" fmla="*/ 3076015 h 6895685"/>
              <a:gd name="connsiteX82" fmla="*/ 3074597 w 6907108"/>
              <a:gd name="connsiteY82" fmla="*/ 3137535 h 6895685"/>
              <a:gd name="connsiteX83" fmla="*/ 3136081 w 6907108"/>
              <a:gd name="connsiteY83" fmla="*/ 3199056 h 6895685"/>
              <a:gd name="connsiteX84" fmla="*/ 3627954 w 6907108"/>
              <a:gd name="connsiteY84" fmla="*/ 3199056 h 6895685"/>
              <a:gd name="connsiteX85" fmla="*/ 3689438 w 6907108"/>
              <a:gd name="connsiteY85" fmla="*/ 3137535 h 6895685"/>
              <a:gd name="connsiteX86" fmla="*/ 3627954 w 6907108"/>
              <a:gd name="connsiteY86" fmla="*/ 3076015 h 6895685"/>
              <a:gd name="connsiteX87" fmla="*/ 3136081 w 6907108"/>
              <a:gd name="connsiteY87" fmla="*/ 3076015 h 6895685"/>
              <a:gd name="connsiteX88" fmla="*/ 1906398 w 6907108"/>
              <a:gd name="connsiteY88" fmla="*/ 2952974 h 6895685"/>
              <a:gd name="connsiteX89" fmla="*/ 2029367 w 6907108"/>
              <a:gd name="connsiteY89" fmla="*/ 2952974 h 6895685"/>
              <a:gd name="connsiteX90" fmla="*/ 2090851 w 6907108"/>
              <a:gd name="connsiteY90" fmla="*/ 3014495 h 6895685"/>
              <a:gd name="connsiteX91" fmla="*/ 2029367 w 6907108"/>
              <a:gd name="connsiteY91" fmla="*/ 3076015 h 6895685"/>
              <a:gd name="connsiteX92" fmla="*/ 1906398 w 6907108"/>
              <a:gd name="connsiteY92" fmla="*/ 3076015 h 6895685"/>
              <a:gd name="connsiteX93" fmla="*/ 1844914 w 6907108"/>
              <a:gd name="connsiteY93" fmla="*/ 3014495 h 6895685"/>
              <a:gd name="connsiteX94" fmla="*/ 1906398 w 6907108"/>
              <a:gd name="connsiteY94" fmla="*/ 2952974 h 6895685"/>
              <a:gd name="connsiteX95" fmla="*/ 307811 w 6907108"/>
              <a:gd name="connsiteY95" fmla="*/ 2460812 h 6895685"/>
              <a:gd name="connsiteX96" fmla="*/ 799684 w 6907108"/>
              <a:gd name="connsiteY96" fmla="*/ 2460812 h 6895685"/>
              <a:gd name="connsiteX97" fmla="*/ 861168 w 6907108"/>
              <a:gd name="connsiteY97" fmla="*/ 2522332 h 6895685"/>
              <a:gd name="connsiteX98" fmla="*/ 799684 w 6907108"/>
              <a:gd name="connsiteY98" fmla="*/ 2583853 h 6895685"/>
              <a:gd name="connsiteX99" fmla="*/ 307811 w 6907108"/>
              <a:gd name="connsiteY99" fmla="*/ 2583853 h 6895685"/>
              <a:gd name="connsiteX100" fmla="*/ 246327 w 6907108"/>
              <a:gd name="connsiteY100" fmla="*/ 2522332 h 6895685"/>
              <a:gd name="connsiteX101" fmla="*/ 307811 w 6907108"/>
              <a:gd name="connsiteY101" fmla="*/ 2460812 h 6895685"/>
              <a:gd name="connsiteX102" fmla="*/ 2767176 w 6907108"/>
              <a:gd name="connsiteY102" fmla="*/ 2337771 h 6895685"/>
              <a:gd name="connsiteX103" fmla="*/ 2705692 w 6907108"/>
              <a:gd name="connsiteY103" fmla="*/ 2399292 h 6895685"/>
              <a:gd name="connsiteX104" fmla="*/ 2767176 w 6907108"/>
              <a:gd name="connsiteY104" fmla="*/ 2460812 h 6895685"/>
              <a:gd name="connsiteX105" fmla="*/ 2828660 w 6907108"/>
              <a:gd name="connsiteY105" fmla="*/ 2399292 h 6895685"/>
              <a:gd name="connsiteX106" fmla="*/ 2767176 w 6907108"/>
              <a:gd name="connsiteY106" fmla="*/ 2337771 h 6895685"/>
              <a:gd name="connsiteX107" fmla="*/ 430779 w 6907108"/>
              <a:gd name="connsiteY107" fmla="*/ 1968650 h 6895685"/>
              <a:gd name="connsiteX108" fmla="*/ 1414525 w 6907108"/>
              <a:gd name="connsiteY108" fmla="*/ 1968650 h 6895685"/>
              <a:gd name="connsiteX109" fmla="*/ 1537494 w 6907108"/>
              <a:gd name="connsiteY109" fmla="*/ 1968650 h 6895685"/>
              <a:gd name="connsiteX110" fmla="*/ 1598978 w 6907108"/>
              <a:gd name="connsiteY110" fmla="*/ 2030170 h 6895685"/>
              <a:gd name="connsiteX111" fmla="*/ 1537494 w 6907108"/>
              <a:gd name="connsiteY111" fmla="*/ 2091690 h 6895685"/>
              <a:gd name="connsiteX112" fmla="*/ 430779 w 6907108"/>
              <a:gd name="connsiteY112" fmla="*/ 2091690 h 6895685"/>
              <a:gd name="connsiteX113" fmla="*/ 369295 w 6907108"/>
              <a:gd name="connsiteY113" fmla="*/ 2030170 h 6895685"/>
              <a:gd name="connsiteX114" fmla="*/ 430779 w 6907108"/>
              <a:gd name="connsiteY114" fmla="*/ 1968650 h 6895685"/>
              <a:gd name="connsiteX115" fmla="*/ 2521240 w 6907108"/>
              <a:gd name="connsiteY115" fmla="*/ 1845609 h 6895685"/>
              <a:gd name="connsiteX116" fmla="*/ 2459756 w 6907108"/>
              <a:gd name="connsiteY116" fmla="*/ 1907129 h 6895685"/>
              <a:gd name="connsiteX117" fmla="*/ 2521240 w 6907108"/>
              <a:gd name="connsiteY117" fmla="*/ 1968650 h 6895685"/>
              <a:gd name="connsiteX118" fmla="*/ 3074597 w 6907108"/>
              <a:gd name="connsiteY118" fmla="*/ 1968650 h 6895685"/>
              <a:gd name="connsiteX119" fmla="*/ 3136081 w 6907108"/>
              <a:gd name="connsiteY119" fmla="*/ 1907129 h 6895685"/>
              <a:gd name="connsiteX120" fmla="*/ 3074597 w 6907108"/>
              <a:gd name="connsiteY120" fmla="*/ 1845609 h 6895685"/>
              <a:gd name="connsiteX121" fmla="*/ 2521240 w 6907108"/>
              <a:gd name="connsiteY121" fmla="*/ 1845609 h 6895685"/>
              <a:gd name="connsiteX122" fmla="*/ 2275303 w 6907108"/>
              <a:gd name="connsiteY122" fmla="*/ 1599528 h 6895685"/>
              <a:gd name="connsiteX123" fmla="*/ 2213819 w 6907108"/>
              <a:gd name="connsiteY123" fmla="*/ 1661048 h 6895685"/>
              <a:gd name="connsiteX124" fmla="*/ 2275303 w 6907108"/>
              <a:gd name="connsiteY124" fmla="*/ 1722568 h 6895685"/>
              <a:gd name="connsiteX125" fmla="*/ 2398272 w 6907108"/>
              <a:gd name="connsiteY125" fmla="*/ 1722568 h 6895685"/>
              <a:gd name="connsiteX126" fmla="*/ 2459756 w 6907108"/>
              <a:gd name="connsiteY126" fmla="*/ 1661048 h 6895685"/>
              <a:gd name="connsiteX127" fmla="*/ 2398272 w 6907108"/>
              <a:gd name="connsiteY127" fmla="*/ 1599528 h 6895685"/>
              <a:gd name="connsiteX128" fmla="*/ 2275303 w 6907108"/>
              <a:gd name="connsiteY128" fmla="*/ 1599528 h 6895685"/>
              <a:gd name="connsiteX129" fmla="*/ 1414525 w 6907108"/>
              <a:gd name="connsiteY129" fmla="*/ 1476487 h 6895685"/>
              <a:gd name="connsiteX130" fmla="*/ 1537494 w 6907108"/>
              <a:gd name="connsiteY130" fmla="*/ 1476487 h 6895685"/>
              <a:gd name="connsiteX131" fmla="*/ 1598978 w 6907108"/>
              <a:gd name="connsiteY131" fmla="*/ 1538007 h 6895685"/>
              <a:gd name="connsiteX132" fmla="*/ 1537494 w 6907108"/>
              <a:gd name="connsiteY132" fmla="*/ 1599528 h 6895685"/>
              <a:gd name="connsiteX133" fmla="*/ 1414525 w 6907108"/>
              <a:gd name="connsiteY133" fmla="*/ 1599528 h 6895685"/>
              <a:gd name="connsiteX134" fmla="*/ 1353041 w 6907108"/>
              <a:gd name="connsiteY134" fmla="*/ 1538007 h 6895685"/>
              <a:gd name="connsiteX135" fmla="*/ 1414525 w 6907108"/>
              <a:gd name="connsiteY135" fmla="*/ 1476487 h 6895685"/>
              <a:gd name="connsiteX136" fmla="*/ 2152335 w 6907108"/>
              <a:gd name="connsiteY136" fmla="*/ 1353447 h 6895685"/>
              <a:gd name="connsiteX137" fmla="*/ 2090851 w 6907108"/>
              <a:gd name="connsiteY137" fmla="*/ 1414967 h 6895685"/>
              <a:gd name="connsiteX138" fmla="*/ 2152335 w 6907108"/>
              <a:gd name="connsiteY138" fmla="*/ 1476487 h 6895685"/>
              <a:gd name="connsiteX139" fmla="*/ 2213819 w 6907108"/>
              <a:gd name="connsiteY139" fmla="*/ 1414967 h 6895685"/>
              <a:gd name="connsiteX140" fmla="*/ 2152335 w 6907108"/>
              <a:gd name="connsiteY140" fmla="*/ 1353447 h 6895685"/>
              <a:gd name="connsiteX141" fmla="*/ 184843 w 6907108"/>
              <a:gd name="connsiteY141" fmla="*/ 1230406 h 6895685"/>
              <a:gd name="connsiteX142" fmla="*/ 246327 w 6907108"/>
              <a:gd name="connsiteY142" fmla="*/ 1291926 h 6895685"/>
              <a:gd name="connsiteX143" fmla="*/ 184843 w 6907108"/>
              <a:gd name="connsiteY143" fmla="*/ 1353447 h 6895685"/>
              <a:gd name="connsiteX144" fmla="*/ 123359 w 6907108"/>
              <a:gd name="connsiteY144" fmla="*/ 1291926 h 6895685"/>
              <a:gd name="connsiteX145" fmla="*/ 184843 w 6907108"/>
              <a:gd name="connsiteY145" fmla="*/ 1230406 h 6895685"/>
              <a:gd name="connsiteX146" fmla="*/ 1906398 w 6907108"/>
              <a:gd name="connsiteY146" fmla="*/ 861284 h 6895685"/>
              <a:gd name="connsiteX147" fmla="*/ 1844914 w 6907108"/>
              <a:gd name="connsiteY147" fmla="*/ 922804 h 6895685"/>
              <a:gd name="connsiteX148" fmla="*/ 1906398 w 6907108"/>
              <a:gd name="connsiteY148" fmla="*/ 984325 h 6895685"/>
              <a:gd name="connsiteX149" fmla="*/ 2029367 w 6907108"/>
              <a:gd name="connsiteY149" fmla="*/ 984325 h 6895685"/>
              <a:gd name="connsiteX150" fmla="*/ 2090851 w 6907108"/>
              <a:gd name="connsiteY150" fmla="*/ 922804 h 6895685"/>
              <a:gd name="connsiteX151" fmla="*/ 2029367 w 6907108"/>
              <a:gd name="connsiteY151" fmla="*/ 861284 h 6895685"/>
              <a:gd name="connsiteX152" fmla="*/ 1906398 w 6907108"/>
              <a:gd name="connsiteY152" fmla="*/ 861284 h 6895685"/>
              <a:gd name="connsiteX153" fmla="*/ 1906398 w 6907108"/>
              <a:gd name="connsiteY153" fmla="*/ 369122 h 6895685"/>
              <a:gd name="connsiteX154" fmla="*/ 1844914 w 6907108"/>
              <a:gd name="connsiteY154" fmla="*/ 430642 h 6895685"/>
              <a:gd name="connsiteX155" fmla="*/ 1906398 w 6907108"/>
              <a:gd name="connsiteY155" fmla="*/ 492162 h 6895685"/>
              <a:gd name="connsiteX156" fmla="*/ 2029367 w 6907108"/>
              <a:gd name="connsiteY156" fmla="*/ 492162 h 6895685"/>
              <a:gd name="connsiteX157" fmla="*/ 2090851 w 6907108"/>
              <a:gd name="connsiteY157" fmla="*/ 430642 h 6895685"/>
              <a:gd name="connsiteX158" fmla="*/ 2029367 w 6907108"/>
              <a:gd name="connsiteY158" fmla="*/ 369122 h 6895685"/>
              <a:gd name="connsiteX159" fmla="*/ 1906398 w 6907108"/>
              <a:gd name="connsiteY159" fmla="*/ 369122 h 6895685"/>
              <a:gd name="connsiteX160" fmla="*/ 799684 w 6907108"/>
              <a:gd name="connsiteY160" fmla="*/ 246081 h 6895685"/>
              <a:gd name="connsiteX161" fmla="*/ 861168 w 6907108"/>
              <a:gd name="connsiteY161" fmla="*/ 307602 h 6895685"/>
              <a:gd name="connsiteX162" fmla="*/ 799684 w 6907108"/>
              <a:gd name="connsiteY162" fmla="*/ 369122 h 6895685"/>
              <a:gd name="connsiteX163" fmla="*/ 738200 w 6907108"/>
              <a:gd name="connsiteY163" fmla="*/ 307602 h 6895685"/>
              <a:gd name="connsiteX164" fmla="*/ 799684 w 6907108"/>
              <a:gd name="connsiteY164" fmla="*/ 246081 h 6895685"/>
              <a:gd name="connsiteX165" fmla="*/ 2152335 w 6907108"/>
              <a:gd name="connsiteY165" fmla="*/ 123041 h 6895685"/>
              <a:gd name="connsiteX166" fmla="*/ 2090851 w 6907108"/>
              <a:gd name="connsiteY166" fmla="*/ 184561 h 6895685"/>
              <a:gd name="connsiteX167" fmla="*/ 2152335 w 6907108"/>
              <a:gd name="connsiteY167" fmla="*/ 246081 h 6895685"/>
              <a:gd name="connsiteX168" fmla="*/ 2644208 w 6907108"/>
              <a:gd name="connsiteY168" fmla="*/ 246081 h 6895685"/>
              <a:gd name="connsiteX169" fmla="*/ 2705692 w 6907108"/>
              <a:gd name="connsiteY169" fmla="*/ 184561 h 6895685"/>
              <a:gd name="connsiteX170" fmla="*/ 2644208 w 6907108"/>
              <a:gd name="connsiteY170" fmla="*/ 123041 h 6895685"/>
              <a:gd name="connsiteX171" fmla="*/ 2152335 w 6907108"/>
              <a:gd name="connsiteY171" fmla="*/ 123041 h 6895685"/>
              <a:gd name="connsiteX172" fmla="*/ 556480 w 6907108"/>
              <a:gd name="connsiteY172" fmla="*/ 0 h 6895685"/>
              <a:gd name="connsiteX173" fmla="*/ 1230073 w 6907108"/>
              <a:gd name="connsiteY173" fmla="*/ 0 h 6895685"/>
              <a:gd name="connsiteX174" fmla="*/ 2644208 w 6907108"/>
              <a:gd name="connsiteY174" fmla="*/ 0 h 6895685"/>
              <a:gd name="connsiteX175" fmla="*/ 3821971 w 6907108"/>
              <a:gd name="connsiteY175" fmla="*/ 0 h 6895685"/>
              <a:gd name="connsiteX176" fmla="*/ 3821971 w 6907108"/>
              <a:gd name="connsiteY176" fmla="*/ 1417701 h 6895685"/>
              <a:gd name="connsiteX177" fmla="*/ 3576034 w 6907108"/>
              <a:gd name="connsiteY177" fmla="*/ 1417701 h 6895685"/>
              <a:gd name="connsiteX178" fmla="*/ 4069273 w 6907108"/>
              <a:gd name="connsiteY178" fmla="*/ 2378785 h 6895685"/>
              <a:gd name="connsiteX179" fmla="*/ 4561146 w 6907108"/>
              <a:gd name="connsiteY179" fmla="*/ 1417701 h 6895685"/>
              <a:gd name="connsiteX180" fmla="*/ 4315210 w 6907108"/>
              <a:gd name="connsiteY180" fmla="*/ 1417701 h 6895685"/>
              <a:gd name="connsiteX181" fmla="*/ 4315210 w 6907108"/>
              <a:gd name="connsiteY181" fmla="*/ 0 h 6895685"/>
              <a:gd name="connsiteX182" fmla="*/ 6907108 w 6907108"/>
              <a:gd name="connsiteY182" fmla="*/ 0 h 6895685"/>
              <a:gd name="connsiteX183" fmla="*/ 6907108 w 6907108"/>
              <a:gd name="connsiteY183" fmla="*/ 1432739 h 6895685"/>
              <a:gd name="connsiteX184" fmla="*/ 6402938 w 6907108"/>
              <a:gd name="connsiteY184" fmla="*/ 1432739 h 6895685"/>
              <a:gd name="connsiteX185" fmla="*/ 5001100 w 6907108"/>
              <a:gd name="connsiteY185" fmla="*/ 3981047 h 6895685"/>
              <a:gd name="connsiteX186" fmla="*/ 5001100 w 6907108"/>
              <a:gd name="connsiteY186" fmla="*/ 5461635 h 6895685"/>
              <a:gd name="connsiteX187" fmla="*/ 5465646 w 6907108"/>
              <a:gd name="connsiteY187" fmla="*/ 5461635 h 6895685"/>
              <a:gd name="connsiteX188" fmla="*/ 5465646 w 6907108"/>
              <a:gd name="connsiteY188" fmla="*/ 6888907 h 6895685"/>
              <a:gd name="connsiteX189" fmla="*/ 3173806 w 6907108"/>
              <a:gd name="connsiteY189" fmla="*/ 6895257 h 6895685"/>
              <a:gd name="connsiteX190" fmla="*/ 3197565 w 6907108"/>
              <a:gd name="connsiteY190" fmla="*/ 6823284 h 6895685"/>
              <a:gd name="connsiteX191" fmla="*/ 3197565 w 6907108"/>
              <a:gd name="connsiteY191" fmla="*/ 6821918 h 6895685"/>
              <a:gd name="connsiteX192" fmla="*/ 3133348 w 6907108"/>
              <a:gd name="connsiteY192" fmla="*/ 6767233 h 6895685"/>
              <a:gd name="connsiteX193" fmla="*/ 2672901 w 6907108"/>
              <a:gd name="connsiteY193" fmla="*/ 6767233 h 6895685"/>
              <a:gd name="connsiteX194" fmla="*/ 2644208 w 6907108"/>
              <a:gd name="connsiteY194" fmla="*/ 6767233 h 6895685"/>
              <a:gd name="connsiteX195" fmla="*/ 1045621 w 6907108"/>
              <a:gd name="connsiteY195" fmla="*/ 6767233 h 6895685"/>
              <a:gd name="connsiteX196" fmla="*/ 984137 w 6907108"/>
              <a:gd name="connsiteY196" fmla="*/ 6698877 h 6895685"/>
              <a:gd name="connsiteX197" fmla="*/ 1048353 w 6907108"/>
              <a:gd name="connsiteY197" fmla="*/ 6644192 h 6895685"/>
              <a:gd name="connsiteX198" fmla="*/ 2644208 w 6907108"/>
              <a:gd name="connsiteY198" fmla="*/ 6644192 h 6895685"/>
              <a:gd name="connsiteX199" fmla="*/ 2672901 w 6907108"/>
              <a:gd name="connsiteY199" fmla="*/ 6644192 h 6895685"/>
              <a:gd name="connsiteX200" fmla="*/ 3259049 w 6907108"/>
              <a:gd name="connsiteY200" fmla="*/ 6644192 h 6895685"/>
              <a:gd name="connsiteX201" fmla="*/ 3320533 w 6907108"/>
              <a:gd name="connsiteY201" fmla="*/ 6575836 h 6895685"/>
              <a:gd name="connsiteX202" fmla="*/ 3256317 w 6907108"/>
              <a:gd name="connsiteY202" fmla="*/ 6521152 h 6895685"/>
              <a:gd name="connsiteX203" fmla="*/ 2672901 w 6907108"/>
              <a:gd name="connsiteY203" fmla="*/ 6521152 h 6895685"/>
              <a:gd name="connsiteX204" fmla="*/ 2644208 w 6907108"/>
              <a:gd name="connsiteY204" fmla="*/ 6521152 h 6895685"/>
              <a:gd name="connsiteX205" fmla="*/ 2398272 w 6907108"/>
              <a:gd name="connsiteY205" fmla="*/ 6521152 h 6895685"/>
              <a:gd name="connsiteX206" fmla="*/ 2336787 w 6907108"/>
              <a:gd name="connsiteY206" fmla="*/ 6452796 h 6895685"/>
              <a:gd name="connsiteX207" fmla="*/ 2401004 w 6907108"/>
              <a:gd name="connsiteY207" fmla="*/ 6398111 h 6895685"/>
              <a:gd name="connsiteX208" fmla="*/ 2644208 w 6907108"/>
              <a:gd name="connsiteY208" fmla="*/ 6398111 h 6895685"/>
              <a:gd name="connsiteX209" fmla="*/ 2672901 w 6907108"/>
              <a:gd name="connsiteY209" fmla="*/ 6398111 h 6895685"/>
              <a:gd name="connsiteX210" fmla="*/ 3013113 w 6907108"/>
              <a:gd name="connsiteY210" fmla="*/ 6398111 h 6895685"/>
              <a:gd name="connsiteX211" fmla="*/ 3074597 w 6907108"/>
              <a:gd name="connsiteY211" fmla="*/ 6329755 h 6895685"/>
              <a:gd name="connsiteX212" fmla="*/ 3010380 w 6907108"/>
              <a:gd name="connsiteY212" fmla="*/ 6275071 h 6895685"/>
              <a:gd name="connsiteX213" fmla="*/ 2672901 w 6907108"/>
              <a:gd name="connsiteY213" fmla="*/ 6275071 h 6895685"/>
              <a:gd name="connsiteX214" fmla="*/ 2644208 w 6907108"/>
              <a:gd name="connsiteY214" fmla="*/ 6275071 h 6895685"/>
              <a:gd name="connsiteX215" fmla="*/ 1660462 w 6907108"/>
              <a:gd name="connsiteY215" fmla="*/ 6275071 h 6895685"/>
              <a:gd name="connsiteX216" fmla="*/ 1598978 w 6907108"/>
              <a:gd name="connsiteY216" fmla="*/ 6206715 h 6895685"/>
              <a:gd name="connsiteX217" fmla="*/ 1663195 w 6907108"/>
              <a:gd name="connsiteY217" fmla="*/ 6152030 h 6895685"/>
              <a:gd name="connsiteX218" fmla="*/ 2644208 w 6907108"/>
              <a:gd name="connsiteY218" fmla="*/ 6152030 h 6895685"/>
              <a:gd name="connsiteX219" fmla="*/ 2672901 w 6907108"/>
              <a:gd name="connsiteY219" fmla="*/ 6152030 h 6895685"/>
              <a:gd name="connsiteX220" fmla="*/ 3750922 w 6907108"/>
              <a:gd name="connsiteY220" fmla="*/ 6152030 h 6895685"/>
              <a:gd name="connsiteX221" fmla="*/ 3812406 w 6907108"/>
              <a:gd name="connsiteY221" fmla="*/ 6083674 h 6895685"/>
              <a:gd name="connsiteX222" fmla="*/ 3748190 w 6907108"/>
              <a:gd name="connsiteY222" fmla="*/ 6028989 h 6895685"/>
              <a:gd name="connsiteX223" fmla="*/ 2672901 w 6907108"/>
              <a:gd name="connsiteY223" fmla="*/ 6028989 h 6895685"/>
              <a:gd name="connsiteX224" fmla="*/ 2644208 w 6907108"/>
              <a:gd name="connsiteY224" fmla="*/ 6028989 h 6895685"/>
              <a:gd name="connsiteX225" fmla="*/ 1168589 w 6907108"/>
              <a:gd name="connsiteY225" fmla="*/ 6028989 h 6895685"/>
              <a:gd name="connsiteX226" fmla="*/ 1107105 w 6907108"/>
              <a:gd name="connsiteY226" fmla="*/ 5960633 h 6895685"/>
              <a:gd name="connsiteX227" fmla="*/ 1171322 w 6907108"/>
              <a:gd name="connsiteY227" fmla="*/ 5905949 h 6895685"/>
              <a:gd name="connsiteX228" fmla="*/ 2644208 w 6907108"/>
              <a:gd name="connsiteY228" fmla="*/ 5905949 h 6895685"/>
              <a:gd name="connsiteX229" fmla="*/ 2672901 w 6907108"/>
              <a:gd name="connsiteY229" fmla="*/ 5905949 h 6895685"/>
              <a:gd name="connsiteX230" fmla="*/ 3136081 w 6907108"/>
              <a:gd name="connsiteY230" fmla="*/ 5905949 h 6895685"/>
              <a:gd name="connsiteX231" fmla="*/ 3197565 w 6907108"/>
              <a:gd name="connsiteY231" fmla="*/ 5837593 h 6895685"/>
              <a:gd name="connsiteX232" fmla="*/ 3133348 w 6907108"/>
              <a:gd name="connsiteY232" fmla="*/ 5782908 h 6895685"/>
              <a:gd name="connsiteX233" fmla="*/ 2672901 w 6907108"/>
              <a:gd name="connsiteY233" fmla="*/ 5782908 h 6895685"/>
              <a:gd name="connsiteX234" fmla="*/ 2644208 w 6907108"/>
              <a:gd name="connsiteY234" fmla="*/ 5782908 h 6895685"/>
              <a:gd name="connsiteX235" fmla="*/ 2029367 w 6907108"/>
              <a:gd name="connsiteY235" fmla="*/ 5782908 h 6895685"/>
              <a:gd name="connsiteX236" fmla="*/ 1967883 w 6907108"/>
              <a:gd name="connsiteY236" fmla="*/ 5714552 h 6895685"/>
              <a:gd name="connsiteX237" fmla="*/ 2032099 w 6907108"/>
              <a:gd name="connsiteY237" fmla="*/ 5659868 h 6895685"/>
              <a:gd name="connsiteX238" fmla="*/ 2644208 w 6907108"/>
              <a:gd name="connsiteY238" fmla="*/ 5659868 h 6895685"/>
              <a:gd name="connsiteX239" fmla="*/ 2672901 w 6907108"/>
              <a:gd name="connsiteY239" fmla="*/ 5659868 h 6895685"/>
              <a:gd name="connsiteX240" fmla="*/ 2767176 w 6907108"/>
              <a:gd name="connsiteY240" fmla="*/ 5659868 h 6895685"/>
              <a:gd name="connsiteX241" fmla="*/ 2828660 w 6907108"/>
              <a:gd name="connsiteY241" fmla="*/ 5591512 h 6895685"/>
              <a:gd name="connsiteX242" fmla="*/ 2764444 w 6907108"/>
              <a:gd name="connsiteY242" fmla="*/ 5536827 h 6895685"/>
              <a:gd name="connsiteX243" fmla="*/ 2672901 w 6907108"/>
              <a:gd name="connsiteY243" fmla="*/ 5536827 h 6895685"/>
              <a:gd name="connsiteX244" fmla="*/ 2644208 w 6907108"/>
              <a:gd name="connsiteY244" fmla="*/ 5536827 h 6895685"/>
              <a:gd name="connsiteX245" fmla="*/ 922652 w 6907108"/>
              <a:gd name="connsiteY245" fmla="*/ 5536827 h 6895685"/>
              <a:gd name="connsiteX246" fmla="*/ 861168 w 6907108"/>
              <a:gd name="connsiteY246" fmla="*/ 5468471 h 6895685"/>
              <a:gd name="connsiteX247" fmla="*/ 925385 w 6907108"/>
              <a:gd name="connsiteY247" fmla="*/ 5413786 h 6895685"/>
              <a:gd name="connsiteX248" fmla="*/ 3013113 w 6907108"/>
              <a:gd name="connsiteY248" fmla="*/ 5413786 h 6895685"/>
              <a:gd name="connsiteX249" fmla="*/ 3136081 w 6907108"/>
              <a:gd name="connsiteY249" fmla="*/ 5413786 h 6895685"/>
              <a:gd name="connsiteX250" fmla="*/ 4119827 w 6907108"/>
              <a:gd name="connsiteY250" fmla="*/ 5413786 h 6895685"/>
              <a:gd name="connsiteX251" fmla="*/ 4181311 w 6907108"/>
              <a:gd name="connsiteY251" fmla="*/ 5345430 h 6895685"/>
              <a:gd name="connsiteX252" fmla="*/ 4117094 w 6907108"/>
              <a:gd name="connsiteY252" fmla="*/ 5290746 h 6895685"/>
              <a:gd name="connsiteX253" fmla="*/ 3136081 w 6907108"/>
              <a:gd name="connsiteY253" fmla="*/ 5290746 h 6895685"/>
              <a:gd name="connsiteX254" fmla="*/ 3013113 w 6907108"/>
              <a:gd name="connsiteY254" fmla="*/ 5290746 h 6895685"/>
              <a:gd name="connsiteX255" fmla="*/ 2951629 w 6907108"/>
              <a:gd name="connsiteY255" fmla="*/ 5222390 h 6895685"/>
              <a:gd name="connsiteX256" fmla="*/ 3015846 w 6907108"/>
              <a:gd name="connsiteY256" fmla="*/ 5167705 h 6895685"/>
              <a:gd name="connsiteX257" fmla="*/ 3136081 w 6907108"/>
              <a:gd name="connsiteY257" fmla="*/ 5167705 h 6895685"/>
              <a:gd name="connsiteX258" fmla="*/ 3259049 w 6907108"/>
              <a:gd name="connsiteY258" fmla="*/ 5167705 h 6895685"/>
              <a:gd name="connsiteX259" fmla="*/ 3320533 w 6907108"/>
              <a:gd name="connsiteY259" fmla="*/ 5099349 h 6895685"/>
              <a:gd name="connsiteX260" fmla="*/ 3256317 w 6907108"/>
              <a:gd name="connsiteY260" fmla="*/ 5044665 h 6895685"/>
              <a:gd name="connsiteX261" fmla="*/ 3136081 w 6907108"/>
              <a:gd name="connsiteY261" fmla="*/ 5044665 h 6895685"/>
              <a:gd name="connsiteX262" fmla="*/ 2767176 w 6907108"/>
              <a:gd name="connsiteY262" fmla="*/ 5044665 h 6895685"/>
              <a:gd name="connsiteX263" fmla="*/ 2705692 w 6907108"/>
              <a:gd name="connsiteY263" fmla="*/ 4976309 h 6895685"/>
              <a:gd name="connsiteX264" fmla="*/ 2769909 w 6907108"/>
              <a:gd name="connsiteY264" fmla="*/ 4921624 h 6895685"/>
              <a:gd name="connsiteX265" fmla="*/ 3136081 w 6907108"/>
              <a:gd name="connsiteY265" fmla="*/ 4921624 h 6895685"/>
              <a:gd name="connsiteX266" fmla="*/ 3259049 w 6907108"/>
              <a:gd name="connsiteY266" fmla="*/ 4921624 h 6895685"/>
              <a:gd name="connsiteX267" fmla="*/ 3320533 w 6907108"/>
              <a:gd name="connsiteY267" fmla="*/ 4853268 h 6895685"/>
              <a:gd name="connsiteX268" fmla="*/ 3256317 w 6907108"/>
              <a:gd name="connsiteY268" fmla="*/ 4798583 h 6895685"/>
              <a:gd name="connsiteX269" fmla="*/ 3136081 w 6907108"/>
              <a:gd name="connsiteY269" fmla="*/ 4798583 h 6895685"/>
              <a:gd name="connsiteX270" fmla="*/ 1660462 w 6907108"/>
              <a:gd name="connsiteY270" fmla="*/ 4798583 h 6895685"/>
              <a:gd name="connsiteX271" fmla="*/ 1598978 w 6907108"/>
              <a:gd name="connsiteY271" fmla="*/ 4730228 h 6895685"/>
              <a:gd name="connsiteX272" fmla="*/ 1663195 w 6907108"/>
              <a:gd name="connsiteY272" fmla="*/ 4675543 h 6895685"/>
              <a:gd name="connsiteX273" fmla="*/ 3013113 w 6907108"/>
              <a:gd name="connsiteY273" fmla="*/ 4675543 h 6895685"/>
              <a:gd name="connsiteX274" fmla="*/ 3136081 w 6907108"/>
              <a:gd name="connsiteY274" fmla="*/ 4675543 h 6895685"/>
              <a:gd name="connsiteX275" fmla="*/ 3750922 w 6907108"/>
              <a:gd name="connsiteY275" fmla="*/ 4675543 h 6895685"/>
              <a:gd name="connsiteX276" fmla="*/ 3812406 w 6907108"/>
              <a:gd name="connsiteY276" fmla="*/ 4607187 h 6895685"/>
              <a:gd name="connsiteX277" fmla="*/ 3748190 w 6907108"/>
              <a:gd name="connsiteY277" fmla="*/ 4552502 h 6895685"/>
              <a:gd name="connsiteX278" fmla="*/ 3136081 w 6907108"/>
              <a:gd name="connsiteY278" fmla="*/ 4552502 h 6895685"/>
              <a:gd name="connsiteX279" fmla="*/ 3013113 w 6907108"/>
              <a:gd name="connsiteY279" fmla="*/ 4552502 h 6895685"/>
              <a:gd name="connsiteX280" fmla="*/ 2275303 w 6907108"/>
              <a:gd name="connsiteY280" fmla="*/ 4552502 h 6895685"/>
              <a:gd name="connsiteX281" fmla="*/ 2213819 w 6907108"/>
              <a:gd name="connsiteY281" fmla="*/ 4484146 h 6895685"/>
              <a:gd name="connsiteX282" fmla="*/ 2278036 w 6907108"/>
              <a:gd name="connsiteY282" fmla="*/ 4429462 h 6895685"/>
              <a:gd name="connsiteX283" fmla="*/ 3136081 w 6907108"/>
              <a:gd name="connsiteY283" fmla="*/ 4429462 h 6895685"/>
              <a:gd name="connsiteX284" fmla="*/ 3259049 w 6907108"/>
              <a:gd name="connsiteY284" fmla="*/ 4429462 h 6895685"/>
              <a:gd name="connsiteX285" fmla="*/ 3320533 w 6907108"/>
              <a:gd name="connsiteY285" fmla="*/ 4361106 h 6895685"/>
              <a:gd name="connsiteX286" fmla="*/ 3256317 w 6907108"/>
              <a:gd name="connsiteY286" fmla="*/ 4306421 h 6895685"/>
              <a:gd name="connsiteX287" fmla="*/ 3136081 w 6907108"/>
              <a:gd name="connsiteY287" fmla="*/ 4306421 h 6895685"/>
              <a:gd name="connsiteX288" fmla="*/ 922652 w 6907108"/>
              <a:gd name="connsiteY288" fmla="*/ 4306421 h 6895685"/>
              <a:gd name="connsiteX289" fmla="*/ 861168 w 6907108"/>
              <a:gd name="connsiteY289" fmla="*/ 4238065 h 6895685"/>
              <a:gd name="connsiteX290" fmla="*/ 925385 w 6907108"/>
              <a:gd name="connsiteY290" fmla="*/ 4183380 h 6895685"/>
              <a:gd name="connsiteX291" fmla="*/ 3134715 w 6907108"/>
              <a:gd name="connsiteY291" fmla="*/ 4183380 h 6895685"/>
              <a:gd name="connsiteX292" fmla="*/ 3503619 w 6907108"/>
              <a:gd name="connsiteY292" fmla="*/ 4183380 h 6895685"/>
              <a:gd name="connsiteX293" fmla="*/ 3565104 w 6907108"/>
              <a:gd name="connsiteY293" fmla="*/ 4115024 h 6895685"/>
              <a:gd name="connsiteX294" fmla="*/ 3500887 w 6907108"/>
              <a:gd name="connsiteY294" fmla="*/ 4060340 h 6895685"/>
              <a:gd name="connsiteX295" fmla="*/ 3134715 w 6907108"/>
              <a:gd name="connsiteY295" fmla="*/ 4060340 h 6895685"/>
              <a:gd name="connsiteX296" fmla="*/ 2028000 w 6907108"/>
              <a:gd name="connsiteY296" fmla="*/ 4060340 h 6895685"/>
              <a:gd name="connsiteX297" fmla="*/ 1966516 w 6907108"/>
              <a:gd name="connsiteY297" fmla="*/ 3991984 h 6895685"/>
              <a:gd name="connsiteX298" fmla="*/ 2030733 w 6907108"/>
              <a:gd name="connsiteY298" fmla="*/ 3937299 h 6895685"/>
              <a:gd name="connsiteX299" fmla="*/ 3011746 w 6907108"/>
              <a:gd name="connsiteY299" fmla="*/ 3937299 h 6895685"/>
              <a:gd name="connsiteX300" fmla="*/ 3110121 w 6907108"/>
              <a:gd name="connsiteY300" fmla="*/ 3937299 h 6895685"/>
              <a:gd name="connsiteX301" fmla="*/ 3134715 w 6907108"/>
              <a:gd name="connsiteY301" fmla="*/ 3937299 h 6895685"/>
              <a:gd name="connsiteX302" fmla="*/ 3196199 w 6907108"/>
              <a:gd name="connsiteY302" fmla="*/ 3868943 h 6895685"/>
              <a:gd name="connsiteX303" fmla="*/ 3131982 w 6907108"/>
              <a:gd name="connsiteY303" fmla="*/ 3814259 h 6895685"/>
              <a:gd name="connsiteX304" fmla="*/ 3043172 w 6907108"/>
              <a:gd name="connsiteY304" fmla="*/ 3814259 h 6895685"/>
              <a:gd name="connsiteX305" fmla="*/ 3011746 w 6907108"/>
              <a:gd name="connsiteY305" fmla="*/ 3814259 h 6895685"/>
              <a:gd name="connsiteX306" fmla="*/ 2765810 w 6907108"/>
              <a:gd name="connsiteY306" fmla="*/ 3814259 h 6895685"/>
              <a:gd name="connsiteX307" fmla="*/ 2704326 w 6907108"/>
              <a:gd name="connsiteY307" fmla="*/ 3745903 h 6895685"/>
              <a:gd name="connsiteX308" fmla="*/ 2768543 w 6907108"/>
              <a:gd name="connsiteY308" fmla="*/ 3691218 h 6895685"/>
              <a:gd name="connsiteX309" fmla="*/ 2888778 w 6907108"/>
              <a:gd name="connsiteY309" fmla="*/ 3691218 h 6895685"/>
              <a:gd name="connsiteX310" fmla="*/ 2974856 w 6907108"/>
              <a:gd name="connsiteY310" fmla="*/ 3691218 h 6895685"/>
              <a:gd name="connsiteX311" fmla="*/ 3011746 w 6907108"/>
              <a:gd name="connsiteY311" fmla="*/ 3691218 h 6895685"/>
              <a:gd name="connsiteX312" fmla="*/ 3073231 w 6907108"/>
              <a:gd name="connsiteY312" fmla="*/ 3622862 h 6895685"/>
              <a:gd name="connsiteX313" fmla="*/ 3009014 w 6907108"/>
              <a:gd name="connsiteY313" fmla="*/ 3568177 h 6895685"/>
              <a:gd name="connsiteX314" fmla="*/ 2907907 w 6907108"/>
              <a:gd name="connsiteY314" fmla="*/ 3568177 h 6895685"/>
              <a:gd name="connsiteX315" fmla="*/ 2888778 w 6907108"/>
              <a:gd name="connsiteY315" fmla="*/ 3568177 h 6895685"/>
              <a:gd name="connsiteX316" fmla="*/ 2028000 w 6907108"/>
              <a:gd name="connsiteY316" fmla="*/ 3568177 h 6895685"/>
              <a:gd name="connsiteX317" fmla="*/ 1966516 w 6907108"/>
              <a:gd name="connsiteY317" fmla="*/ 3499821 h 6895685"/>
              <a:gd name="connsiteX318" fmla="*/ 2030733 w 6907108"/>
              <a:gd name="connsiteY318" fmla="*/ 3445137 h 6895685"/>
              <a:gd name="connsiteX319" fmla="*/ 2642842 w 6907108"/>
              <a:gd name="connsiteY319" fmla="*/ 3445137 h 6895685"/>
              <a:gd name="connsiteX320" fmla="*/ 2839591 w 6907108"/>
              <a:gd name="connsiteY320" fmla="*/ 3445137 h 6895685"/>
              <a:gd name="connsiteX321" fmla="*/ 3011746 w 6907108"/>
              <a:gd name="connsiteY321" fmla="*/ 3445137 h 6895685"/>
              <a:gd name="connsiteX322" fmla="*/ 3073231 w 6907108"/>
              <a:gd name="connsiteY322" fmla="*/ 3376781 h 6895685"/>
              <a:gd name="connsiteX323" fmla="*/ 3009014 w 6907108"/>
              <a:gd name="connsiteY323" fmla="*/ 3322096 h 6895685"/>
              <a:gd name="connsiteX324" fmla="*/ 2772642 w 6907108"/>
              <a:gd name="connsiteY324" fmla="*/ 3322096 h 6895685"/>
              <a:gd name="connsiteX325" fmla="*/ 2644208 w 6907108"/>
              <a:gd name="connsiteY325" fmla="*/ 3322096 h 6895685"/>
              <a:gd name="connsiteX326" fmla="*/ 1414525 w 6907108"/>
              <a:gd name="connsiteY326" fmla="*/ 3322096 h 6895685"/>
              <a:gd name="connsiteX327" fmla="*/ 1353041 w 6907108"/>
              <a:gd name="connsiteY327" fmla="*/ 3253740 h 6895685"/>
              <a:gd name="connsiteX328" fmla="*/ 1417258 w 6907108"/>
              <a:gd name="connsiteY328" fmla="*/ 3199056 h 6895685"/>
              <a:gd name="connsiteX329" fmla="*/ 2521240 w 6907108"/>
              <a:gd name="connsiteY329" fmla="*/ 3199056 h 6895685"/>
              <a:gd name="connsiteX330" fmla="*/ 2705692 w 6907108"/>
              <a:gd name="connsiteY330" fmla="*/ 3199056 h 6895685"/>
              <a:gd name="connsiteX331" fmla="*/ 2767176 w 6907108"/>
              <a:gd name="connsiteY331" fmla="*/ 3199056 h 6895685"/>
              <a:gd name="connsiteX332" fmla="*/ 2828660 w 6907108"/>
              <a:gd name="connsiteY332" fmla="*/ 3130700 h 6895685"/>
              <a:gd name="connsiteX333" fmla="*/ 2764444 w 6907108"/>
              <a:gd name="connsiteY333" fmla="*/ 3076015 h 6895685"/>
              <a:gd name="connsiteX334" fmla="*/ 2637377 w 6907108"/>
              <a:gd name="connsiteY334" fmla="*/ 3076015 h 6895685"/>
              <a:gd name="connsiteX335" fmla="*/ 2521240 w 6907108"/>
              <a:gd name="connsiteY335" fmla="*/ 3076015 h 6895685"/>
              <a:gd name="connsiteX336" fmla="*/ 2275303 w 6907108"/>
              <a:gd name="connsiteY336" fmla="*/ 3076015 h 6895685"/>
              <a:gd name="connsiteX337" fmla="*/ 2213819 w 6907108"/>
              <a:gd name="connsiteY337" fmla="*/ 3007659 h 6895685"/>
              <a:gd name="connsiteX338" fmla="*/ 2278036 w 6907108"/>
              <a:gd name="connsiteY338" fmla="*/ 2952974 h 6895685"/>
              <a:gd name="connsiteX339" fmla="*/ 2521240 w 6907108"/>
              <a:gd name="connsiteY339" fmla="*/ 2952974 h 6895685"/>
              <a:gd name="connsiteX340" fmla="*/ 2570427 w 6907108"/>
              <a:gd name="connsiteY340" fmla="*/ 2952974 h 6895685"/>
              <a:gd name="connsiteX341" fmla="*/ 3013113 w 6907108"/>
              <a:gd name="connsiteY341" fmla="*/ 2952974 h 6895685"/>
              <a:gd name="connsiteX342" fmla="*/ 3074597 w 6907108"/>
              <a:gd name="connsiteY342" fmla="*/ 2884618 h 6895685"/>
              <a:gd name="connsiteX343" fmla="*/ 3010380 w 6907108"/>
              <a:gd name="connsiteY343" fmla="*/ 2829934 h 6895685"/>
              <a:gd name="connsiteX344" fmla="*/ 2521240 w 6907108"/>
              <a:gd name="connsiteY344" fmla="*/ 2829934 h 6895685"/>
              <a:gd name="connsiteX345" fmla="*/ 2503478 w 6907108"/>
              <a:gd name="connsiteY345" fmla="*/ 2832668 h 6895685"/>
              <a:gd name="connsiteX346" fmla="*/ 2502112 w 6907108"/>
              <a:gd name="connsiteY346" fmla="*/ 2829934 h 6895685"/>
              <a:gd name="connsiteX347" fmla="*/ 1660462 w 6907108"/>
              <a:gd name="connsiteY347" fmla="*/ 2829934 h 6895685"/>
              <a:gd name="connsiteX348" fmla="*/ 1598978 w 6907108"/>
              <a:gd name="connsiteY348" fmla="*/ 2761578 h 6895685"/>
              <a:gd name="connsiteX349" fmla="*/ 1663195 w 6907108"/>
              <a:gd name="connsiteY349" fmla="*/ 2706893 h 6895685"/>
              <a:gd name="connsiteX350" fmla="*/ 2275303 w 6907108"/>
              <a:gd name="connsiteY350" fmla="*/ 2706893 h 6895685"/>
              <a:gd name="connsiteX351" fmla="*/ 2435162 w 6907108"/>
              <a:gd name="connsiteY351" fmla="*/ 2706893 h 6895685"/>
              <a:gd name="connsiteX352" fmla="*/ 2521240 w 6907108"/>
              <a:gd name="connsiteY352" fmla="*/ 2706893 h 6895685"/>
              <a:gd name="connsiteX353" fmla="*/ 2582724 w 6907108"/>
              <a:gd name="connsiteY353" fmla="*/ 2638537 h 6895685"/>
              <a:gd name="connsiteX354" fmla="*/ 2518507 w 6907108"/>
              <a:gd name="connsiteY354" fmla="*/ 2583853 h 6895685"/>
              <a:gd name="connsiteX355" fmla="*/ 2366846 w 6907108"/>
              <a:gd name="connsiteY355" fmla="*/ 2583853 h 6895685"/>
              <a:gd name="connsiteX356" fmla="*/ 2275303 w 6907108"/>
              <a:gd name="connsiteY356" fmla="*/ 2583853 h 6895685"/>
              <a:gd name="connsiteX357" fmla="*/ 1045621 w 6907108"/>
              <a:gd name="connsiteY357" fmla="*/ 2583853 h 6895685"/>
              <a:gd name="connsiteX358" fmla="*/ 984137 w 6907108"/>
              <a:gd name="connsiteY358" fmla="*/ 2515497 h 6895685"/>
              <a:gd name="connsiteX359" fmla="*/ 1048353 w 6907108"/>
              <a:gd name="connsiteY359" fmla="*/ 2460812 h 6895685"/>
              <a:gd name="connsiteX360" fmla="*/ 2298531 w 6907108"/>
              <a:gd name="connsiteY360" fmla="*/ 2460812 h 6895685"/>
              <a:gd name="connsiteX361" fmla="*/ 2521240 w 6907108"/>
              <a:gd name="connsiteY361" fmla="*/ 2460812 h 6895685"/>
              <a:gd name="connsiteX362" fmla="*/ 2582724 w 6907108"/>
              <a:gd name="connsiteY362" fmla="*/ 2392456 h 6895685"/>
              <a:gd name="connsiteX363" fmla="*/ 2518507 w 6907108"/>
              <a:gd name="connsiteY363" fmla="*/ 2337771 h 6895685"/>
              <a:gd name="connsiteX364" fmla="*/ 2231581 w 6907108"/>
              <a:gd name="connsiteY364" fmla="*/ 2337771 h 6895685"/>
              <a:gd name="connsiteX365" fmla="*/ 1414525 w 6907108"/>
              <a:gd name="connsiteY365" fmla="*/ 2337771 h 6895685"/>
              <a:gd name="connsiteX366" fmla="*/ 1353041 w 6907108"/>
              <a:gd name="connsiteY366" fmla="*/ 2269416 h 6895685"/>
              <a:gd name="connsiteX367" fmla="*/ 1417258 w 6907108"/>
              <a:gd name="connsiteY367" fmla="*/ 2214731 h 6895685"/>
              <a:gd name="connsiteX368" fmla="*/ 1906398 w 6907108"/>
              <a:gd name="connsiteY368" fmla="*/ 2214731 h 6895685"/>
              <a:gd name="connsiteX369" fmla="*/ 2163266 w 6907108"/>
              <a:gd name="connsiteY369" fmla="*/ 2214731 h 6895685"/>
              <a:gd name="connsiteX370" fmla="*/ 2275303 w 6907108"/>
              <a:gd name="connsiteY370" fmla="*/ 2214731 h 6895685"/>
              <a:gd name="connsiteX371" fmla="*/ 2336787 w 6907108"/>
              <a:gd name="connsiteY371" fmla="*/ 2146375 h 6895685"/>
              <a:gd name="connsiteX372" fmla="*/ 2272571 w 6907108"/>
              <a:gd name="connsiteY372" fmla="*/ 2091690 h 6895685"/>
              <a:gd name="connsiteX373" fmla="*/ 2096316 w 6907108"/>
              <a:gd name="connsiteY373" fmla="*/ 2091690 h 6895685"/>
              <a:gd name="connsiteX374" fmla="*/ 1906398 w 6907108"/>
              <a:gd name="connsiteY374" fmla="*/ 2091690 h 6895685"/>
              <a:gd name="connsiteX375" fmla="*/ 1783430 w 6907108"/>
              <a:gd name="connsiteY375" fmla="*/ 2091690 h 6895685"/>
              <a:gd name="connsiteX376" fmla="*/ 1721946 w 6907108"/>
              <a:gd name="connsiteY376" fmla="*/ 2023334 h 6895685"/>
              <a:gd name="connsiteX377" fmla="*/ 1786163 w 6907108"/>
              <a:gd name="connsiteY377" fmla="*/ 1968650 h 6895685"/>
              <a:gd name="connsiteX378" fmla="*/ 2028000 w 6907108"/>
              <a:gd name="connsiteY378" fmla="*/ 1968650 h 6895685"/>
              <a:gd name="connsiteX379" fmla="*/ 2275303 w 6907108"/>
              <a:gd name="connsiteY379" fmla="*/ 1968650 h 6895685"/>
              <a:gd name="connsiteX380" fmla="*/ 2336787 w 6907108"/>
              <a:gd name="connsiteY380" fmla="*/ 1900294 h 6895685"/>
              <a:gd name="connsiteX381" fmla="*/ 2272571 w 6907108"/>
              <a:gd name="connsiteY381" fmla="*/ 1845609 h 6895685"/>
              <a:gd name="connsiteX382" fmla="*/ 1961051 w 6907108"/>
              <a:gd name="connsiteY382" fmla="*/ 1845609 h 6895685"/>
              <a:gd name="connsiteX383" fmla="*/ 1414525 w 6907108"/>
              <a:gd name="connsiteY383" fmla="*/ 1845609 h 6895685"/>
              <a:gd name="connsiteX384" fmla="*/ 1168589 w 6907108"/>
              <a:gd name="connsiteY384" fmla="*/ 1845609 h 6895685"/>
              <a:gd name="connsiteX385" fmla="*/ 1107105 w 6907108"/>
              <a:gd name="connsiteY385" fmla="*/ 1777253 h 6895685"/>
              <a:gd name="connsiteX386" fmla="*/ 1171322 w 6907108"/>
              <a:gd name="connsiteY386" fmla="*/ 1722568 h 6895685"/>
              <a:gd name="connsiteX387" fmla="*/ 1414525 w 6907108"/>
              <a:gd name="connsiteY387" fmla="*/ 1722568 h 6895685"/>
              <a:gd name="connsiteX388" fmla="*/ 1892735 w 6907108"/>
              <a:gd name="connsiteY388" fmla="*/ 1722568 h 6895685"/>
              <a:gd name="connsiteX389" fmla="*/ 2029367 w 6907108"/>
              <a:gd name="connsiteY389" fmla="*/ 1722568 h 6895685"/>
              <a:gd name="connsiteX390" fmla="*/ 2090851 w 6907108"/>
              <a:gd name="connsiteY390" fmla="*/ 1654212 h 6895685"/>
              <a:gd name="connsiteX391" fmla="*/ 2026634 w 6907108"/>
              <a:gd name="connsiteY391" fmla="*/ 1599528 h 6895685"/>
              <a:gd name="connsiteX392" fmla="*/ 1825786 w 6907108"/>
              <a:gd name="connsiteY392" fmla="*/ 1599528 h 6895685"/>
              <a:gd name="connsiteX393" fmla="*/ 1786163 w 6907108"/>
              <a:gd name="connsiteY393" fmla="*/ 1599528 h 6895685"/>
              <a:gd name="connsiteX394" fmla="*/ 1723313 w 6907108"/>
              <a:gd name="connsiteY394" fmla="*/ 1550311 h 6895685"/>
              <a:gd name="connsiteX395" fmla="*/ 1760203 w 6907108"/>
              <a:gd name="connsiteY395" fmla="*/ 1480589 h 6895685"/>
              <a:gd name="connsiteX396" fmla="*/ 1757470 w 6907108"/>
              <a:gd name="connsiteY396" fmla="*/ 1476487 h 6895685"/>
              <a:gd name="connsiteX397" fmla="*/ 1906398 w 6907108"/>
              <a:gd name="connsiteY397" fmla="*/ 1476487 h 6895685"/>
              <a:gd name="connsiteX398" fmla="*/ 1967883 w 6907108"/>
              <a:gd name="connsiteY398" fmla="*/ 1408131 h 6895685"/>
              <a:gd name="connsiteX399" fmla="*/ 1903666 w 6907108"/>
              <a:gd name="connsiteY399" fmla="*/ 1353447 h 6895685"/>
              <a:gd name="connsiteX400" fmla="*/ 1230073 w 6907108"/>
              <a:gd name="connsiteY400" fmla="*/ 1353447 h 6895685"/>
              <a:gd name="connsiteX401" fmla="*/ 1168589 w 6907108"/>
              <a:gd name="connsiteY401" fmla="*/ 1353447 h 6895685"/>
              <a:gd name="connsiteX402" fmla="*/ 430779 w 6907108"/>
              <a:gd name="connsiteY402" fmla="*/ 1353447 h 6895685"/>
              <a:gd name="connsiteX403" fmla="*/ 369295 w 6907108"/>
              <a:gd name="connsiteY403" fmla="*/ 1285091 h 6895685"/>
              <a:gd name="connsiteX404" fmla="*/ 433512 w 6907108"/>
              <a:gd name="connsiteY404" fmla="*/ 1230406 h 6895685"/>
              <a:gd name="connsiteX405" fmla="*/ 922652 w 6907108"/>
              <a:gd name="connsiteY405" fmla="*/ 1230406 h 6895685"/>
              <a:gd name="connsiteX406" fmla="*/ 1230073 w 6907108"/>
              <a:gd name="connsiteY406" fmla="*/ 1230406 h 6895685"/>
              <a:gd name="connsiteX407" fmla="*/ 1660462 w 6907108"/>
              <a:gd name="connsiteY407" fmla="*/ 1230406 h 6895685"/>
              <a:gd name="connsiteX408" fmla="*/ 1721946 w 6907108"/>
              <a:gd name="connsiteY408" fmla="*/ 1162050 h 6895685"/>
              <a:gd name="connsiteX409" fmla="*/ 1657729 w 6907108"/>
              <a:gd name="connsiteY409" fmla="*/ 1107365 h 6895685"/>
              <a:gd name="connsiteX410" fmla="*/ 1230073 w 6907108"/>
              <a:gd name="connsiteY410" fmla="*/ 1107365 h 6895685"/>
              <a:gd name="connsiteX411" fmla="*/ 1168589 w 6907108"/>
              <a:gd name="connsiteY411" fmla="*/ 1107365 h 6895685"/>
              <a:gd name="connsiteX412" fmla="*/ 1107105 w 6907108"/>
              <a:gd name="connsiteY412" fmla="*/ 1039009 h 6895685"/>
              <a:gd name="connsiteX413" fmla="*/ 1171322 w 6907108"/>
              <a:gd name="connsiteY413" fmla="*/ 984325 h 6895685"/>
              <a:gd name="connsiteX414" fmla="*/ 1230073 w 6907108"/>
              <a:gd name="connsiteY414" fmla="*/ 984325 h 6895685"/>
              <a:gd name="connsiteX415" fmla="*/ 1660462 w 6907108"/>
              <a:gd name="connsiteY415" fmla="*/ 984325 h 6895685"/>
              <a:gd name="connsiteX416" fmla="*/ 1721946 w 6907108"/>
              <a:gd name="connsiteY416" fmla="*/ 915969 h 6895685"/>
              <a:gd name="connsiteX417" fmla="*/ 1657729 w 6907108"/>
              <a:gd name="connsiteY417" fmla="*/ 861284 h 6895685"/>
              <a:gd name="connsiteX418" fmla="*/ 1230073 w 6907108"/>
              <a:gd name="connsiteY418" fmla="*/ 861284 h 6895685"/>
              <a:gd name="connsiteX419" fmla="*/ 553748 w 6907108"/>
              <a:gd name="connsiteY419" fmla="*/ 861284 h 6895685"/>
              <a:gd name="connsiteX420" fmla="*/ 430779 w 6907108"/>
              <a:gd name="connsiteY420" fmla="*/ 861284 h 6895685"/>
              <a:gd name="connsiteX421" fmla="*/ 369295 w 6907108"/>
              <a:gd name="connsiteY421" fmla="*/ 792928 h 6895685"/>
              <a:gd name="connsiteX422" fmla="*/ 433512 w 6907108"/>
              <a:gd name="connsiteY422" fmla="*/ 738244 h 6895685"/>
              <a:gd name="connsiteX423" fmla="*/ 1168589 w 6907108"/>
              <a:gd name="connsiteY423" fmla="*/ 738244 h 6895685"/>
              <a:gd name="connsiteX424" fmla="*/ 1230073 w 6907108"/>
              <a:gd name="connsiteY424" fmla="*/ 738244 h 6895685"/>
              <a:gd name="connsiteX425" fmla="*/ 1414525 w 6907108"/>
              <a:gd name="connsiteY425" fmla="*/ 738244 h 6895685"/>
              <a:gd name="connsiteX426" fmla="*/ 1476010 w 6907108"/>
              <a:gd name="connsiteY426" fmla="*/ 669888 h 6895685"/>
              <a:gd name="connsiteX427" fmla="*/ 1411793 w 6907108"/>
              <a:gd name="connsiteY427" fmla="*/ 615203 h 6895685"/>
              <a:gd name="connsiteX428" fmla="*/ 1230073 w 6907108"/>
              <a:gd name="connsiteY428" fmla="*/ 615203 h 6895685"/>
              <a:gd name="connsiteX429" fmla="*/ 1168589 w 6907108"/>
              <a:gd name="connsiteY429" fmla="*/ 615203 h 6895685"/>
              <a:gd name="connsiteX430" fmla="*/ 61875 w 6907108"/>
              <a:gd name="connsiteY430" fmla="*/ 615203 h 6895685"/>
              <a:gd name="connsiteX431" fmla="*/ 391 w 6907108"/>
              <a:gd name="connsiteY431" fmla="*/ 546847 h 6895685"/>
              <a:gd name="connsiteX432" fmla="*/ 64607 w 6907108"/>
              <a:gd name="connsiteY432" fmla="*/ 492162 h 6895685"/>
              <a:gd name="connsiteX433" fmla="*/ 1168589 w 6907108"/>
              <a:gd name="connsiteY433" fmla="*/ 492162 h 6895685"/>
              <a:gd name="connsiteX434" fmla="*/ 1230073 w 6907108"/>
              <a:gd name="connsiteY434" fmla="*/ 492162 h 6895685"/>
              <a:gd name="connsiteX435" fmla="*/ 1660462 w 6907108"/>
              <a:gd name="connsiteY435" fmla="*/ 492162 h 6895685"/>
              <a:gd name="connsiteX436" fmla="*/ 1721946 w 6907108"/>
              <a:gd name="connsiteY436" fmla="*/ 423807 h 6895685"/>
              <a:gd name="connsiteX437" fmla="*/ 1657729 w 6907108"/>
              <a:gd name="connsiteY437" fmla="*/ 369122 h 6895685"/>
              <a:gd name="connsiteX438" fmla="*/ 1230073 w 6907108"/>
              <a:gd name="connsiteY438" fmla="*/ 369122 h 6895685"/>
              <a:gd name="connsiteX439" fmla="*/ 1168589 w 6907108"/>
              <a:gd name="connsiteY439" fmla="*/ 369122 h 6895685"/>
              <a:gd name="connsiteX440" fmla="*/ 1045621 w 6907108"/>
              <a:gd name="connsiteY440" fmla="*/ 369122 h 6895685"/>
              <a:gd name="connsiteX441" fmla="*/ 984137 w 6907108"/>
              <a:gd name="connsiteY441" fmla="*/ 300766 h 6895685"/>
              <a:gd name="connsiteX442" fmla="*/ 1048353 w 6907108"/>
              <a:gd name="connsiteY442" fmla="*/ 246081 h 6895685"/>
              <a:gd name="connsiteX443" fmla="*/ 1230073 w 6907108"/>
              <a:gd name="connsiteY443" fmla="*/ 246081 h 6895685"/>
              <a:gd name="connsiteX444" fmla="*/ 1783430 w 6907108"/>
              <a:gd name="connsiteY444" fmla="*/ 246081 h 6895685"/>
              <a:gd name="connsiteX445" fmla="*/ 1844914 w 6907108"/>
              <a:gd name="connsiteY445" fmla="*/ 177725 h 6895685"/>
              <a:gd name="connsiteX446" fmla="*/ 1780698 w 6907108"/>
              <a:gd name="connsiteY446" fmla="*/ 123041 h 6895685"/>
              <a:gd name="connsiteX447" fmla="*/ 1230073 w 6907108"/>
              <a:gd name="connsiteY447" fmla="*/ 123041 h 6895685"/>
              <a:gd name="connsiteX448" fmla="*/ 922652 w 6907108"/>
              <a:gd name="connsiteY448" fmla="*/ 123041 h 6895685"/>
              <a:gd name="connsiteX449" fmla="*/ 553748 w 6907108"/>
              <a:gd name="connsiteY449" fmla="*/ 123041 h 6895685"/>
              <a:gd name="connsiteX450" fmla="*/ 492264 w 6907108"/>
              <a:gd name="connsiteY450" fmla="*/ 54685 h 6895685"/>
              <a:gd name="connsiteX451" fmla="*/ 556480 w 6907108"/>
              <a:gd name="connsiteY451" fmla="*/ 0 h 6895685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197565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197565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200740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200740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200740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200740 w 6907108"/>
              <a:gd name="connsiteY191" fmla="*/ 6821918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7565 w 6907108"/>
              <a:gd name="connsiteY190" fmla="*/ 6823284 h 6888907"/>
              <a:gd name="connsiteX191" fmla="*/ 3289640 w 6907108"/>
              <a:gd name="connsiteY191" fmla="*/ 6818743 h 6888907"/>
              <a:gd name="connsiteX192" fmla="*/ 3133348 w 6907108"/>
              <a:gd name="connsiteY192" fmla="*/ 6767233 h 6888907"/>
              <a:gd name="connsiteX193" fmla="*/ 2672901 w 6907108"/>
              <a:gd name="connsiteY193" fmla="*/ 6767233 h 6888907"/>
              <a:gd name="connsiteX194" fmla="*/ 2644208 w 6907108"/>
              <a:gd name="connsiteY194" fmla="*/ 6767233 h 6888907"/>
              <a:gd name="connsiteX195" fmla="*/ 1045621 w 6907108"/>
              <a:gd name="connsiteY195" fmla="*/ 6767233 h 6888907"/>
              <a:gd name="connsiteX196" fmla="*/ 984137 w 6907108"/>
              <a:gd name="connsiteY196" fmla="*/ 6698877 h 6888907"/>
              <a:gd name="connsiteX197" fmla="*/ 1048353 w 6907108"/>
              <a:gd name="connsiteY197" fmla="*/ 6644192 h 6888907"/>
              <a:gd name="connsiteX198" fmla="*/ 2644208 w 6907108"/>
              <a:gd name="connsiteY198" fmla="*/ 6644192 h 6888907"/>
              <a:gd name="connsiteX199" fmla="*/ 2672901 w 6907108"/>
              <a:gd name="connsiteY199" fmla="*/ 6644192 h 6888907"/>
              <a:gd name="connsiteX200" fmla="*/ 3259049 w 6907108"/>
              <a:gd name="connsiteY200" fmla="*/ 6644192 h 6888907"/>
              <a:gd name="connsiteX201" fmla="*/ 3320533 w 6907108"/>
              <a:gd name="connsiteY201" fmla="*/ 6575836 h 6888907"/>
              <a:gd name="connsiteX202" fmla="*/ 3256317 w 6907108"/>
              <a:gd name="connsiteY202" fmla="*/ 6521152 h 6888907"/>
              <a:gd name="connsiteX203" fmla="*/ 2672901 w 6907108"/>
              <a:gd name="connsiteY203" fmla="*/ 6521152 h 6888907"/>
              <a:gd name="connsiteX204" fmla="*/ 2644208 w 6907108"/>
              <a:gd name="connsiteY204" fmla="*/ 6521152 h 6888907"/>
              <a:gd name="connsiteX205" fmla="*/ 2398272 w 6907108"/>
              <a:gd name="connsiteY205" fmla="*/ 6521152 h 6888907"/>
              <a:gd name="connsiteX206" fmla="*/ 2336787 w 6907108"/>
              <a:gd name="connsiteY206" fmla="*/ 6452796 h 6888907"/>
              <a:gd name="connsiteX207" fmla="*/ 2401004 w 6907108"/>
              <a:gd name="connsiteY207" fmla="*/ 6398111 h 6888907"/>
              <a:gd name="connsiteX208" fmla="*/ 2644208 w 6907108"/>
              <a:gd name="connsiteY208" fmla="*/ 6398111 h 6888907"/>
              <a:gd name="connsiteX209" fmla="*/ 2672901 w 6907108"/>
              <a:gd name="connsiteY209" fmla="*/ 6398111 h 6888907"/>
              <a:gd name="connsiteX210" fmla="*/ 3013113 w 6907108"/>
              <a:gd name="connsiteY210" fmla="*/ 6398111 h 6888907"/>
              <a:gd name="connsiteX211" fmla="*/ 3074597 w 6907108"/>
              <a:gd name="connsiteY211" fmla="*/ 6329755 h 6888907"/>
              <a:gd name="connsiteX212" fmla="*/ 3010380 w 6907108"/>
              <a:gd name="connsiteY212" fmla="*/ 6275071 h 6888907"/>
              <a:gd name="connsiteX213" fmla="*/ 2672901 w 6907108"/>
              <a:gd name="connsiteY213" fmla="*/ 6275071 h 6888907"/>
              <a:gd name="connsiteX214" fmla="*/ 2644208 w 6907108"/>
              <a:gd name="connsiteY214" fmla="*/ 6275071 h 6888907"/>
              <a:gd name="connsiteX215" fmla="*/ 1660462 w 6907108"/>
              <a:gd name="connsiteY215" fmla="*/ 6275071 h 6888907"/>
              <a:gd name="connsiteX216" fmla="*/ 1598978 w 6907108"/>
              <a:gd name="connsiteY216" fmla="*/ 6206715 h 6888907"/>
              <a:gd name="connsiteX217" fmla="*/ 1663195 w 6907108"/>
              <a:gd name="connsiteY217" fmla="*/ 6152030 h 6888907"/>
              <a:gd name="connsiteX218" fmla="*/ 2644208 w 6907108"/>
              <a:gd name="connsiteY218" fmla="*/ 6152030 h 6888907"/>
              <a:gd name="connsiteX219" fmla="*/ 2672901 w 6907108"/>
              <a:gd name="connsiteY219" fmla="*/ 6152030 h 6888907"/>
              <a:gd name="connsiteX220" fmla="*/ 3750922 w 6907108"/>
              <a:gd name="connsiteY220" fmla="*/ 6152030 h 6888907"/>
              <a:gd name="connsiteX221" fmla="*/ 3812406 w 6907108"/>
              <a:gd name="connsiteY221" fmla="*/ 6083674 h 6888907"/>
              <a:gd name="connsiteX222" fmla="*/ 3748190 w 6907108"/>
              <a:gd name="connsiteY222" fmla="*/ 6028989 h 6888907"/>
              <a:gd name="connsiteX223" fmla="*/ 2672901 w 6907108"/>
              <a:gd name="connsiteY223" fmla="*/ 6028989 h 6888907"/>
              <a:gd name="connsiteX224" fmla="*/ 2644208 w 6907108"/>
              <a:gd name="connsiteY224" fmla="*/ 6028989 h 6888907"/>
              <a:gd name="connsiteX225" fmla="*/ 1168589 w 6907108"/>
              <a:gd name="connsiteY225" fmla="*/ 6028989 h 6888907"/>
              <a:gd name="connsiteX226" fmla="*/ 1107105 w 6907108"/>
              <a:gd name="connsiteY226" fmla="*/ 5960633 h 6888907"/>
              <a:gd name="connsiteX227" fmla="*/ 1171322 w 6907108"/>
              <a:gd name="connsiteY227" fmla="*/ 5905949 h 6888907"/>
              <a:gd name="connsiteX228" fmla="*/ 2644208 w 6907108"/>
              <a:gd name="connsiteY228" fmla="*/ 5905949 h 6888907"/>
              <a:gd name="connsiteX229" fmla="*/ 2672901 w 6907108"/>
              <a:gd name="connsiteY229" fmla="*/ 5905949 h 6888907"/>
              <a:gd name="connsiteX230" fmla="*/ 3136081 w 6907108"/>
              <a:gd name="connsiteY230" fmla="*/ 5905949 h 6888907"/>
              <a:gd name="connsiteX231" fmla="*/ 3197565 w 6907108"/>
              <a:gd name="connsiteY231" fmla="*/ 5837593 h 6888907"/>
              <a:gd name="connsiteX232" fmla="*/ 3133348 w 6907108"/>
              <a:gd name="connsiteY232" fmla="*/ 5782908 h 6888907"/>
              <a:gd name="connsiteX233" fmla="*/ 2672901 w 6907108"/>
              <a:gd name="connsiteY233" fmla="*/ 5782908 h 6888907"/>
              <a:gd name="connsiteX234" fmla="*/ 2644208 w 6907108"/>
              <a:gd name="connsiteY234" fmla="*/ 5782908 h 6888907"/>
              <a:gd name="connsiteX235" fmla="*/ 2029367 w 6907108"/>
              <a:gd name="connsiteY235" fmla="*/ 5782908 h 6888907"/>
              <a:gd name="connsiteX236" fmla="*/ 1967883 w 6907108"/>
              <a:gd name="connsiteY236" fmla="*/ 5714552 h 6888907"/>
              <a:gd name="connsiteX237" fmla="*/ 2032099 w 6907108"/>
              <a:gd name="connsiteY237" fmla="*/ 5659868 h 6888907"/>
              <a:gd name="connsiteX238" fmla="*/ 2644208 w 6907108"/>
              <a:gd name="connsiteY238" fmla="*/ 5659868 h 6888907"/>
              <a:gd name="connsiteX239" fmla="*/ 2672901 w 6907108"/>
              <a:gd name="connsiteY239" fmla="*/ 5659868 h 6888907"/>
              <a:gd name="connsiteX240" fmla="*/ 2767176 w 6907108"/>
              <a:gd name="connsiteY240" fmla="*/ 5659868 h 6888907"/>
              <a:gd name="connsiteX241" fmla="*/ 2828660 w 6907108"/>
              <a:gd name="connsiteY241" fmla="*/ 5591512 h 6888907"/>
              <a:gd name="connsiteX242" fmla="*/ 2764444 w 6907108"/>
              <a:gd name="connsiteY242" fmla="*/ 5536827 h 6888907"/>
              <a:gd name="connsiteX243" fmla="*/ 2672901 w 6907108"/>
              <a:gd name="connsiteY243" fmla="*/ 5536827 h 6888907"/>
              <a:gd name="connsiteX244" fmla="*/ 2644208 w 6907108"/>
              <a:gd name="connsiteY244" fmla="*/ 5536827 h 6888907"/>
              <a:gd name="connsiteX245" fmla="*/ 922652 w 6907108"/>
              <a:gd name="connsiteY245" fmla="*/ 5536827 h 6888907"/>
              <a:gd name="connsiteX246" fmla="*/ 861168 w 6907108"/>
              <a:gd name="connsiteY246" fmla="*/ 5468471 h 6888907"/>
              <a:gd name="connsiteX247" fmla="*/ 925385 w 6907108"/>
              <a:gd name="connsiteY247" fmla="*/ 5413786 h 6888907"/>
              <a:gd name="connsiteX248" fmla="*/ 3013113 w 6907108"/>
              <a:gd name="connsiteY248" fmla="*/ 5413786 h 6888907"/>
              <a:gd name="connsiteX249" fmla="*/ 3136081 w 6907108"/>
              <a:gd name="connsiteY249" fmla="*/ 5413786 h 6888907"/>
              <a:gd name="connsiteX250" fmla="*/ 4119827 w 6907108"/>
              <a:gd name="connsiteY250" fmla="*/ 5413786 h 6888907"/>
              <a:gd name="connsiteX251" fmla="*/ 4181311 w 6907108"/>
              <a:gd name="connsiteY251" fmla="*/ 5345430 h 6888907"/>
              <a:gd name="connsiteX252" fmla="*/ 4117094 w 6907108"/>
              <a:gd name="connsiteY252" fmla="*/ 5290746 h 6888907"/>
              <a:gd name="connsiteX253" fmla="*/ 3136081 w 6907108"/>
              <a:gd name="connsiteY253" fmla="*/ 5290746 h 6888907"/>
              <a:gd name="connsiteX254" fmla="*/ 3013113 w 6907108"/>
              <a:gd name="connsiteY254" fmla="*/ 5290746 h 6888907"/>
              <a:gd name="connsiteX255" fmla="*/ 2951629 w 6907108"/>
              <a:gd name="connsiteY255" fmla="*/ 5222390 h 6888907"/>
              <a:gd name="connsiteX256" fmla="*/ 3015846 w 6907108"/>
              <a:gd name="connsiteY256" fmla="*/ 5167705 h 6888907"/>
              <a:gd name="connsiteX257" fmla="*/ 3136081 w 6907108"/>
              <a:gd name="connsiteY257" fmla="*/ 5167705 h 6888907"/>
              <a:gd name="connsiteX258" fmla="*/ 3259049 w 6907108"/>
              <a:gd name="connsiteY258" fmla="*/ 5167705 h 6888907"/>
              <a:gd name="connsiteX259" fmla="*/ 3320533 w 6907108"/>
              <a:gd name="connsiteY259" fmla="*/ 5099349 h 6888907"/>
              <a:gd name="connsiteX260" fmla="*/ 3256317 w 6907108"/>
              <a:gd name="connsiteY260" fmla="*/ 5044665 h 6888907"/>
              <a:gd name="connsiteX261" fmla="*/ 3136081 w 6907108"/>
              <a:gd name="connsiteY261" fmla="*/ 5044665 h 6888907"/>
              <a:gd name="connsiteX262" fmla="*/ 2767176 w 6907108"/>
              <a:gd name="connsiteY262" fmla="*/ 5044665 h 6888907"/>
              <a:gd name="connsiteX263" fmla="*/ 2705692 w 6907108"/>
              <a:gd name="connsiteY263" fmla="*/ 4976309 h 6888907"/>
              <a:gd name="connsiteX264" fmla="*/ 2769909 w 6907108"/>
              <a:gd name="connsiteY264" fmla="*/ 4921624 h 6888907"/>
              <a:gd name="connsiteX265" fmla="*/ 3136081 w 6907108"/>
              <a:gd name="connsiteY265" fmla="*/ 4921624 h 6888907"/>
              <a:gd name="connsiteX266" fmla="*/ 3259049 w 6907108"/>
              <a:gd name="connsiteY266" fmla="*/ 4921624 h 6888907"/>
              <a:gd name="connsiteX267" fmla="*/ 3320533 w 6907108"/>
              <a:gd name="connsiteY267" fmla="*/ 4853268 h 6888907"/>
              <a:gd name="connsiteX268" fmla="*/ 3256317 w 6907108"/>
              <a:gd name="connsiteY268" fmla="*/ 4798583 h 6888907"/>
              <a:gd name="connsiteX269" fmla="*/ 3136081 w 6907108"/>
              <a:gd name="connsiteY269" fmla="*/ 4798583 h 6888907"/>
              <a:gd name="connsiteX270" fmla="*/ 1660462 w 6907108"/>
              <a:gd name="connsiteY270" fmla="*/ 4798583 h 6888907"/>
              <a:gd name="connsiteX271" fmla="*/ 1598978 w 6907108"/>
              <a:gd name="connsiteY271" fmla="*/ 4730228 h 6888907"/>
              <a:gd name="connsiteX272" fmla="*/ 1663195 w 6907108"/>
              <a:gd name="connsiteY272" fmla="*/ 4675543 h 6888907"/>
              <a:gd name="connsiteX273" fmla="*/ 3013113 w 6907108"/>
              <a:gd name="connsiteY273" fmla="*/ 4675543 h 6888907"/>
              <a:gd name="connsiteX274" fmla="*/ 3136081 w 6907108"/>
              <a:gd name="connsiteY274" fmla="*/ 4675543 h 6888907"/>
              <a:gd name="connsiteX275" fmla="*/ 3750922 w 6907108"/>
              <a:gd name="connsiteY275" fmla="*/ 4675543 h 6888907"/>
              <a:gd name="connsiteX276" fmla="*/ 3812406 w 6907108"/>
              <a:gd name="connsiteY276" fmla="*/ 4607187 h 6888907"/>
              <a:gd name="connsiteX277" fmla="*/ 3748190 w 6907108"/>
              <a:gd name="connsiteY277" fmla="*/ 4552502 h 6888907"/>
              <a:gd name="connsiteX278" fmla="*/ 3136081 w 6907108"/>
              <a:gd name="connsiteY278" fmla="*/ 4552502 h 6888907"/>
              <a:gd name="connsiteX279" fmla="*/ 3013113 w 6907108"/>
              <a:gd name="connsiteY279" fmla="*/ 4552502 h 6888907"/>
              <a:gd name="connsiteX280" fmla="*/ 2275303 w 6907108"/>
              <a:gd name="connsiteY280" fmla="*/ 4552502 h 6888907"/>
              <a:gd name="connsiteX281" fmla="*/ 2213819 w 6907108"/>
              <a:gd name="connsiteY281" fmla="*/ 4484146 h 6888907"/>
              <a:gd name="connsiteX282" fmla="*/ 2278036 w 6907108"/>
              <a:gd name="connsiteY282" fmla="*/ 4429462 h 6888907"/>
              <a:gd name="connsiteX283" fmla="*/ 3136081 w 6907108"/>
              <a:gd name="connsiteY283" fmla="*/ 4429462 h 6888907"/>
              <a:gd name="connsiteX284" fmla="*/ 3259049 w 6907108"/>
              <a:gd name="connsiteY284" fmla="*/ 4429462 h 6888907"/>
              <a:gd name="connsiteX285" fmla="*/ 3320533 w 6907108"/>
              <a:gd name="connsiteY285" fmla="*/ 4361106 h 6888907"/>
              <a:gd name="connsiteX286" fmla="*/ 3256317 w 6907108"/>
              <a:gd name="connsiteY286" fmla="*/ 4306421 h 6888907"/>
              <a:gd name="connsiteX287" fmla="*/ 3136081 w 6907108"/>
              <a:gd name="connsiteY287" fmla="*/ 4306421 h 6888907"/>
              <a:gd name="connsiteX288" fmla="*/ 922652 w 6907108"/>
              <a:gd name="connsiteY288" fmla="*/ 4306421 h 6888907"/>
              <a:gd name="connsiteX289" fmla="*/ 861168 w 6907108"/>
              <a:gd name="connsiteY289" fmla="*/ 4238065 h 6888907"/>
              <a:gd name="connsiteX290" fmla="*/ 925385 w 6907108"/>
              <a:gd name="connsiteY290" fmla="*/ 4183380 h 6888907"/>
              <a:gd name="connsiteX291" fmla="*/ 3134715 w 6907108"/>
              <a:gd name="connsiteY291" fmla="*/ 4183380 h 6888907"/>
              <a:gd name="connsiteX292" fmla="*/ 3503619 w 6907108"/>
              <a:gd name="connsiteY292" fmla="*/ 4183380 h 6888907"/>
              <a:gd name="connsiteX293" fmla="*/ 3565104 w 6907108"/>
              <a:gd name="connsiteY293" fmla="*/ 4115024 h 6888907"/>
              <a:gd name="connsiteX294" fmla="*/ 3500887 w 6907108"/>
              <a:gd name="connsiteY294" fmla="*/ 4060340 h 6888907"/>
              <a:gd name="connsiteX295" fmla="*/ 3134715 w 6907108"/>
              <a:gd name="connsiteY295" fmla="*/ 4060340 h 6888907"/>
              <a:gd name="connsiteX296" fmla="*/ 2028000 w 6907108"/>
              <a:gd name="connsiteY296" fmla="*/ 4060340 h 6888907"/>
              <a:gd name="connsiteX297" fmla="*/ 1966516 w 6907108"/>
              <a:gd name="connsiteY297" fmla="*/ 3991984 h 6888907"/>
              <a:gd name="connsiteX298" fmla="*/ 2030733 w 6907108"/>
              <a:gd name="connsiteY298" fmla="*/ 3937299 h 6888907"/>
              <a:gd name="connsiteX299" fmla="*/ 3011746 w 6907108"/>
              <a:gd name="connsiteY299" fmla="*/ 3937299 h 6888907"/>
              <a:gd name="connsiteX300" fmla="*/ 3110121 w 6907108"/>
              <a:gd name="connsiteY300" fmla="*/ 3937299 h 6888907"/>
              <a:gd name="connsiteX301" fmla="*/ 3134715 w 6907108"/>
              <a:gd name="connsiteY301" fmla="*/ 3937299 h 6888907"/>
              <a:gd name="connsiteX302" fmla="*/ 3196199 w 6907108"/>
              <a:gd name="connsiteY302" fmla="*/ 3868943 h 6888907"/>
              <a:gd name="connsiteX303" fmla="*/ 3131982 w 6907108"/>
              <a:gd name="connsiteY303" fmla="*/ 3814259 h 6888907"/>
              <a:gd name="connsiteX304" fmla="*/ 3043172 w 6907108"/>
              <a:gd name="connsiteY304" fmla="*/ 3814259 h 6888907"/>
              <a:gd name="connsiteX305" fmla="*/ 3011746 w 6907108"/>
              <a:gd name="connsiteY305" fmla="*/ 3814259 h 6888907"/>
              <a:gd name="connsiteX306" fmla="*/ 2765810 w 6907108"/>
              <a:gd name="connsiteY306" fmla="*/ 3814259 h 6888907"/>
              <a:gd name="connsiteX307" fmla="*/ 2704326 w 6907108"/>
              <a:gd name="connsiteY307" fmla="*/ 3745903 h 6888907"/>
              <a:gd name="connsiteX308" fmla="*/ 2768543 w 6907108"/>
              <a:gd name="connsiteY308" fmla="*/ 3691218 h 6888907"/>
              <a:gd name="connsiteX309" fmla="*/ 2888778 w 6907108"/>
              <a:gd name="connsiteY309" fmla="*/ 3691218 h 6888907"/>
              <a:gd name="connsiteX310" fmla="*/ 2974856 w 6907108"/>
              <a:gd name="connsiteY310" fmla="*/ 3691218 h 6888907"/>
              <a:gd name="connsiteX311" fmla="*/ 3011746 w 6907108"/>
              <a:gd name="connsiteY311" fmla="*/ 3691218 h 6888907"/>
              <a:gd name="connsiteX312" fmla="*/ 3073231 w 6907108"/>
              <a:gd name="connsiteY312" fmla="*/ 3622862 h 6888907"/>
              <a:gd name="connsiteX313" fmla="*/ 3009014 w 6907108"/>
              <a:gd name="connsiteY313" fmla="*/ 3568177 h 6888907"/>
              <a:gd name="connsiteX314" fmla="*/ 2907907 w 6907108"/>
              <a:gd name="connsiteY314" fmla="*/ 3568177 h 6888907"/>
              <a:gd name="connsiteX315" fmla="*/ 2888778 w 6907108"/>
              <a:gd name="connsiteY315" fmla="*/ 3568177 h 6888907"/>
              <a:gd name="connsiteX316" fmla="*/ 2028000 w 6907108"/>
              <a:gd name="connsiteY316" fmla="*/ 3568177 h 6888907"/>
              <a:gd name="connsiteX317" fmla="*/ 1966516 w 6907108"/>
              <a:gd name="connsiteY317" fmla="*/ 3499821 h 6888907"/>
              <a:gd name="connsiteX318" fmla="*/ 2030733 w 6907108"/>
              <a:gd name="connsiteY318" fmla="*/ 3445137 h 6888907"/>
              <a:gd name="connsiteX319" fmla="*/ 2642842 w 6907108"/>
              <a:gd name="connsiteY319" fmla="*/ 3445137 h 6888907"/>
              <a:gd name="connsiteX320" fmla="*/ 2839591 w 6907108"/>
              <a:gd name="connsiteY320" fmla="*/ 3445137 h 6888907"/>
              <a:gd name="connsiteX321" fmla="*/ 3011746 w 6907108"/>
              <a:gd name="connsiteY321" fmla="*/ 3445137 h 6888907"/>
              <a:gd name="connsiteX322" fmla="*/ 3073231 w 6907108"/>
              <a:gd name="connsiteY322" fmla="*/ 3376781 h 6888907"/>
              <a:gd name="connsiteX323" fmla="*/ 3009014 w 6907108"/>
              <a:gd name="connsiteY323" fmla="*/ 3322096 h 6888907"/>
              <a:gd name="connsiteX324" fmla="*/ 2772642 w 6907108"/>
              <a:gd name="connsiteY324" fmla="*/ 3322096 h 6888907"/>
              <a:gd name="connsiteX325" fmla="*/ 2644208 w 6907108"/>
              <a:gd name="connsiteY325" fmla="*/ 3322096 h 6888907"/>
              <a:gd name="connsiteX326" fmla="*/ 1414525 w 6907108"/>
              <a:gd name="connsiteY326" fmla="*/ 3322096 h 6888907"/>
              <a:gd name="connsiteX327" fmla="*/ 1353041 w 6907108"/>
              <a:gd name="connsiteY327" fmla="*/ 3253740 h 6888907"/>
              <a:gd name="connsiteX328" fmla="*/ 1417258 w 6907108"/>
              <a:gd name="connsiteY328" fmla="*/ 3199056 h 6888907"/>
              <a:gd name="connsiteX329" fmla="*/ 2521240 w 6907108"/>
              <a:gd name="connsiteY329" fmla="*/ 3199056 h 6888907"/>
              <a:gd name="connsiteX330" fmla="*/ 2705692 w 6907108"/>
              <a:gd name="connsiteY330" fmla="*/ 3199056 h 6888907"/>
              <a:gd name="connsiteX331" fmla="*/ 2767176 w 6907108"/>
              <a:gd name="connsiteY331" fmla="*/ 3199056 h 6888907"/>
              <a:gd name="connsiteX332" fmla="*/ 2828660 w 6907108"/>
              <a:gd name="connsiteY332" fmla="*/ 3130700 h 6888907"/>
              <a:gd name="connsiteX333" fmla="*/ 2764444 w 6907108"/>
              <a:gd name="connsiteY333" fmla="*/ 3076015 h 6888907"/>
              <a:gd name="connsiteX334" fmla="*/ 2637377 w 6907108"/>
              <a:gd name="connsiteY334" fmla="*/ 3076015 h 6888907"/>
              <a:gd name="connsiteX335" fmla="*/ 2521240 w 6907108"/>
              <a:gd name="connsiteY335" fmla="*/ 3076015 h 6888907"/>
              <a:gd name="connsiteX336" fmla="*/ 2275303 w 6907108"/>
              <a:gd name="connsiteY336" fmla="*/ 3076015 h 6888907"/>
              <a:gd name="connsiteX337" fmla="*/ 2213819 w 6907108"/>
              <a:gd name="connsiteY337" fmla="*/ 3007659 h 6888907"/>
              <a:gd name="connsiteX338" fmla="*/ 2278036 w 6907108"/>
              <a:gd name="connsiteY338" fmla="*/ 2952974 h 6888907"/>
              <a:gd name="connsiteX339" fmla="*/ 2521240 w 6907108"/>
              <a:gd name="connsiteY339" fmla="*/ 2952974 h 6888907"/>
              <a:gd name="connsiteX340" fmla="*/ 2570427 w 6907108"/>
              <a:gd name="connsiteY340" fmla="*/ 2952974 h 6888907"/>
              <a:gd name="connsiteX341" fmla="*/ 3013113 w 6907108"/>
              <a:gd name="connsiteY341" fmla="*/ 2952974 h 6888907"/>
              <a:gd name="connsiteX342" fmla="*/ 3074597 w 6907108"/>
              <a:gd name="connsiteY342" fmla="*/ 2884618 h 6888907"/>
              <a:gd name="connsiteX343" fmla="*/ 3010380 w 6907108"/>
              <a:gd name="connsiteY343" fmla="*/ 2829934 h 6888907"/>
              <a:gd name="connsiteX344" fmla="*/ 2521240 w 6907108"/>
              <a:gd name="connsiteY344" fmla="*/ 2829934 h 6888907"/>
              <a:gd name="connsiteX345" fmla="*/ 2503478 w 6907108"/>
              <a:gd name="connsiteY345" fmla="*/ 2832668 h 6888907"/>
              <a:gd name="connsiteX346" fmla="*/ 2502112 w 6907108"/>
              <a:gd name="connsiteY346" fmla="*/ 2829934 h 6888907"/>
              <a:gd name="connsiteX347" fmla="*/ 1660462 w 6907108"/>
              <a:gd name="connsiteY347" fmla="*/ 2829934 h 6888907"/>
              <a:gd name="connsiteX348" fmla="*/ 1598978 w 6907108"/>
              <a:gd name="connsiteY348" fmla="*/ 2761578 h 6888907"/>
              <a:gd name="connsiteX349" fmla="*/ 1663195 w 6907108"/>
              <a:gd name="connsiteY349" fmla="*/ 2706893 h 6888907"/>
              <a:gd name="connsiteX350" fmla="*/ 2275303 w 6907108"/>
              <a:gd name="connsiteY350" fmla="*/ 2706893 h 6888907"/>
              <a:gd name="connsiteX351" fmla="*/ 2435162 w 6907108"/>
              <a:gd name="connsiteY351" fmla="*/ 2706893 h 6888907"/>
              <a:gd name="connsiteX352" fmla="*/ 2521240 w 6907108"/>
              <a:gd name="connsiteY352" fmla="*/ 2706893 h 6888907"/>
              <a:gd name="connsiteX353" fmla="*/ 2582724 w 6907108"/>
              <a:gd name="connsiteY353" fmla="*/ 2638537 h 6888907"/>
              <a:gd name="connsiteX354" fmla="*/ 2518507 w 6907108"/>
              <a:gd name="connsiteY354" fmla="*/ 2583853 h 6888907"/>
              <a:gd name="connsiteX355" fmla="*/ 2366846 w 6907108"/>
              <a:gd name="connsiteY355" fmla="*/ 2583853 h 6888907"/>
              <a:gd name="connsiteX356" fmla="*/ 2275303 w 6907108"/>
              <a:gd name="connsiteY356" fmla="*/ 2583853 h 6888907"/>
              <a:gd name="connsiteX357" fmla="*/ 1045621 w 6907108"/>
              <a:gd name="connsiteY357" fmla="*/ 2583853 h 6888907"/>
              <a:gd name="connsiteX358" fmla="*/ 984137 w 6907108"/>
              <a:gd name="connsiteY358" fmla="*/ 2515497 h 6888907"/>
              <a:gd name="connsiteX359" fmla="*/ 1048353 w 6907108"/>
              <a:gd name="connsiteY359" fmla="*/ 2460812 h 6888907"/>
              <a:gd name="connsiteX360" fmla="*/ 2298531 w 6907108"/>
              <a:gd name="connsiteY360" fmla="*/ 2460812 h 6888907"/>
              <a:gd name="connsiteX361" fmla="*/ 2521240 w 6907108"/>
              <a:gd name="connsiteY361" fmla="*/ 2460812 h 6888907"/>
              <a:gd name="connsiteX362" fmla="*/ 2582724 w 6907108"/>
              <a:gd name="connsiteY362" fmla="*/ 2392456 h 6888907"/>
              <a:gd name="connsiteX363" fmla="*/ 2518507 w 6907108"/>
              <a:gd name="connsiteY363" fmla="*/ 2337771 h 6888907"/>
              <a:gd name="connsiteX364" fmla="*/ 2231581 w 6907108"/>
              <a:gd name="connsiteY364" fmla="*/ 2337771 h 6888907"/>
              <a:gd name="connsiteX365" fmla="*/ 1414525 w 6907108"/>
              <a:gd name="connsiteY365" fmla="*/ 2337771 h 6888907"/>
              <a:gd name="connsiteX366" fmla="*/ 1353041 w 6907108"/>
              <a:gd name="connsiteY366" fmla="*/ 2269416 h 6888907"/>
              <a:gd name="connsiteX367" fmla="*/ 1417258 w 6907108"/>
              <a:gd name="connsiteY367" fmla="*/ 2214731 h 6888907"/>
              <a:gd name="connsiteX368" fmla="*/ 1906398 w 6907108"/>
              <a:gd name="connsiteY368" fmla="*/ 2214731 h 6888907"/>
              <a:gd name="connsiteX369" fmla="*/ 2163266 w 6907108"/>
              <a:gd name="connsiteY369" fmla="*/ 2214731 h 6888907"/>
              <a:gd name="connsiteX370" fmla="*/ 2275303 w 6907108"/>
              <a:gd name="connsiteY370" fmla="*/ 2214731 h 6888907"/>
              <a:gd name="connsiteX371" fmla="*/ 2336787 w 6907108"/>
              <a:gd name="connsiteY371" fmla="*/ 2146375 h 6888907"/>
              <a:gd name="connsiteX372" fmla="*/ 2272571 w 6907108"/>
              <a:gd name="connsiteY372" fmla="*/ 2091690 h 6888907"/>
              <a:gd name="connsiteX373" fmla="*/ 2096316 w 6907108"/>
              <a:gd name="connsiteY373" fmla="*/ 2091690 h 6888907"/>
              <a:gd name="connsiteX374" fmla="*/ 1906398 w 6907108"/>
              <a:gd name="connsiteY374" fmla="*/ 2091690 h 6888907"/>
              <a:gd name="connsiteX375" fmla="*/ 1783430 w 6907108"/>
              <a:gd name="connsiteY375" fmla="*/ 2091690 h 6888907"/>
              <a:gd name="connsiteX376" fmla="*/ 1721946 w 6907108"/>
              <a:gd name="connsiteY376" fmla="*/ 2023334 h 6888907"/>
              <a:gd name="connsiteX377" fmla="*/ 1786163 w 6907108"/>
              <a:gd name="connsiteY377" fmla="*/ 1968650 h 6888907"/>
              <a:gd name="connsiteX378" fmla="*/ 2028000 w 6907108"/>
              <a:gd name="connsiteY378" fmla="*/ 1968650 h 6888907"/>
              <a:gd name="connsiteX379" fmla="*/ 2275303 w 6907108"/>
              <a:gd name="connsiteY379" fmla="*/ 1968650 h 6888907"/>
              <a:gd name="connsiteX380" fmla="*/ 2336787 w 6907108"/>
              <a:gd name="connsiteY380" fmla="*/ 1900294 h 6888907"/>
              <a:gd name="connsiteX381" fmla="*/ 2272571 w 6907108"/>
              <a:gd name="connsiteY381" fmla="*/ 1845609 h 6888907"/>
              <a:gd name="connsiteX382" fmla="*/ 1961051 w 6907108"/>
              <a:gd name="connsiteY382" fmla="*/ 1845609 h 6888907"/>
              <a:gd name="connsiteX383" fmla="*/ 1414525 w 6907108"/>
              <a:gd name="connsiteY383" fmla="*/ 1845609 h 6888907"/>
              <a:gd name="connsiteX384" fmla="*/ 1168589 w 6907108"/>
              <a:gd name="connsiteY384" fmla="*/ 1845609 h 6888907"/>
              <a:gd name="connsiteX385" fmla="*/ 1107105 w 6907108"/>
              <a:gd name="connsiteY385" fmla="*/ 1777253 h 6888907"/>
              <a:gd name="connsiteX386" fmla="*/ 1171322 w 6907108"/>
              <a:gd name="connsiteY386" fmla="*/ 1722568 h 6888907"/>
              <a:gd name="connsiteX387" fmla="*/ 1414525 w 6907108"/>
              <a:gd name="connsiteY387" fmla="*/ 1722568 h 6888907"/>
              <a:gd name="connsiteX388" fmla="*/ 1892735 w 6907108"/>
              <a:gd name="connsiteY388" fmla="*/ 1722568 h 6888907"/>
              <a:gd name="connsiteX389" fmla="*/ 2029367 w 6907108"/>
              <a:gd name="connsiteY389" fmla="*/ 1722568 h 6888907"/>
              <a:gd name="connsiteX390" fmla="*/ 2090851 w 6907108"/>
              <a:gd name="connsiteY390" fmla="*/ 1654212 h 6888907"/>
              <a:gd name="connsiteX391" fmla="*/ 2026634 w 6907108"/>
              <a:gd name="connsiteY391" fmla="*/ 1599528 h 6888907"/>
              <a:gd name="connsiteX392" fmla="*/ 1825786 w 6907108"/>
              <a:gd name="connsiteY392" fmla="*/ 1599528 h 6888907"/>
              <a:gd name="connsiteX393" fmla="*/ 1786163 w 6907108"/>
              <a:gd name="connsiteY393" fmla="*/ 1599528 h 6888907"/>
              <a:gd name="connsiteX394" fmla="*/ 1723313 w 6907108"/>
              <a:gd name="connsiteY394" fmla="*/ 1550311 h 6888907"/>
              <a:gd name="connsiteX395" fmla="*/ 1760203 w 6907108"/>
              <a:gd name="connsiteY395" fmla="*/ 1480589 h 6888907"/>
              <a:gd name="connsiteX396" fmla="*/ 1757470 w 6907108"/>
              <a:gd name="connsiteY396" fmla="*/ 1476487 h 6888907"/>
              <a:gd name="connsiteX397" fmla="*/ 1906398 w 6907108"/>
              <a:gd name="connsiteY397" fmla="*/ 1476487 h 6888907"/>
              <a:gd name="connsiteX398" fmla="*/ 1967883 w 6907108"/>
              <a:gd name="connsiteY398" fmla="*/ 1408131 h 6888907"/>
              <a:gd name="connsiteX399" fmla="*/ 1903666 w 6907108"/>
              <a:gd name="connsiteY399" fmla="*/ 1353447 h 6888907"/>
              <a:gd name="connsiteX400" fmla="*/ 1230073 w 6907108"/>
              <a:gd name="connsiteY400" fmla="*/ 1353447 h 6888907"/>
              <a:gd name="connsiteX401" fmla="*/ 1168589 w 6907108"/>
              <a:gd name="connsiteY401" fmla="*/ 1353447 h 6888907"/>
              <a:gd name="connsiteX402" fmla="*/ 430779 w 6907108"/>
              <a:gd name="connsiteY402" fmla="*/ 1353447 h 6888907"/>
              <a:gd name="connsiteX403" fmla="*/ 369295 w 6907108"/>
              <a:gd name="connsiteY403" fmla="*/ 1285091 h 6888907"/>
              <a:gd name="connsiteX404" fmla="*/ 433512 w 6907108"/>
              <a:gd name="connsiteY404" fmla="*/ 1230406 h 6888907"/>
              <a:gd name="connsiteX405" fmla="*/ 922652 w 6907108"/>
              <a:gd name="connsiteY405" fmla="*/ 1230406 h 6888907"/>
              <a:gd name="connsiteX406" fmla="*/ 1230073 w 6907108"/>
              <a:gd name="connsiteY406" fmla="*/ 1230406 h 6888907"/>
              <a:gd name="connsiteX407" fmla="*/ 1660462 w 6907108"/>
              <a:gd name="connsiteY407" fmla="*/ 1230406 h 6888907"/>
              <a:gd name="connsiteX408" fmla="*/ 1721946 w 6907108"/>
              <a:gd name="connsiteY408" fmla="*/ 1162050 h 6888907"/>
              <a:gd name="connsiteX409" fmla="*/ 1657729 w 6907108"/>
              <a:gd name="connsiteY409" fmla="*/ 1107365 h 6888907"/>
              <a:gd name="connsiteX410" fmla="*/ 1230073 w 6907108"/>
              <a:gd name="connsiteY410" fmla="*/ 1107365 h 6888907"/>
              <a:gd name="connsiteX411" fmla="*/ 1168589 w 6907108"/>
              <a:gd name="connsiteY411" fmla="*/ 1107365 h 6888907"/>
              <a:gd name="connsiteX412" fmla="*/ 1107105 w 6907108"/>
              <a:gd name="connsiteY412" fmla="*/ 1039009 h 6888907"/>
              <a:gd name="connsiteX413" fmla="*/ 1171322 w 6907108"/>
              <a:gd name="connsiteY413" fmla="*/ 984325 h 6888907"/>
              <a:gd name="connsiteX414" fmla="*/ 1230073 w 6907108"/>
              <a:gd name="connsiteY414" fmla="*/ 984325 h 6888907"/>
              <a:gd name="connsiteX415" fmla="*/ 1660462 w 6907108"/>
              <a:gd name="connsiteY415" fmla="*/ 984325 h 6888907"/>
              <a:gd name="connsiteX416" fmla="*/ 1721946 w 6907108"/>
              <a:gd name="connsiteY416" fmla="*/ 915969 h 6888907"/>
              <a:gd name="connsiteX417" fmla="*/ 1657729 w 6907108"/>
              <a:gd name="connsiteY417" fmla="*/ 861284 h 6888907"/>
              <a:gd name="connsiteX418" fmla="*/ 1230073 w 6907108"/>
              <a:gd name="connsiteY418" fmla="*/ 861284 h 6888907"/>
              <a:gd name="connsiteX419" fmla="*/ 553748 w 6907108"/>
              <a:gd name="connsiteY419" fmla="*/ 861284 h 6888907"/>
              <a:gd name="connsiteX420" fmla="*/ 430779 w 6907108"/>
              <a:gd name="connsiteY420" fmla="*/ 861284 h 6888907"/>
              <a:gd name="connsiteX421" fmla="*/ 369295 w 6907108"/>
              <a:gd name="connsiteY421" fmla="*/ 792928 h 6888907"/>
              <a:gd name="connsiteX422" fmla="*/ 433512 w 6907108"/>
              <a:gd name="connsiteY422" fmla="*/ 738244 h 6888907"/>
              <a:gd name="connsiteX423" fmla="*/ 1168589 w 6907108"/>
              <a:gd name="connsiteY423" fmla="*/ 738244 h 6888907"/>
              <a:gd name="connsiteX424" fmla="*/ 1230073 w 6907108"/>
              <a:gd name="connsiteY424" fmla="*/ 738244 h 6888907"/>
              <a:gd name="connsiteX425" fmla="*/ 1414525 w 6907108"/>
              <a:gd name="connsiteY425" fmla="*/ 738244 h 6888907"/>
              <a:gd name="connsiteX426" fmla="*/ 1476010 w 6907108"/>
              <a:gd name="connsiteY426" fmla="*/ 669888 h 6888907"/>
              <a:gd name="connsiteX427" fmla="*/ 1411793 w 6907108"/>
              <a:gd name="connsiteY427" fmla="*/ 615203 h 6888907"/>
              <a:gd name="connsiteX428" fmla="*/ 1230073 w 6907108"/>
              <a:gd name="connsiteY428" fmla="*/ 615203 h 6888907"/>
              <a:gd name="connsiteX429" fmla="*/ 1168589 w 6907108"/>
              <a:gd name="connsiteY429" fmla="*/ 615203 h 6888907"/>
              <a:gd name="connsiteX430" fmla="*/ 61875 w 6907108"/>
              <a:gd name="connsiteY430" fmla="*/ 615203 h 6888907"/>
              <a:gd name="connsiteX431" fmla="*/ 391 w 6907108"/>
              <a:gd name="connsiteY431" fmla="*/ 546847 h 6888907"/>
              <a:gd name="connsiteX432" fmla="*/ 64607 w 6907108"/>
              <a:gd name="connsiteY432" fmla="*/ 492162 h 6888907"/>
              <a:gd name="connsiteX433" fmla="*/ 1168589 w 6907108"/>
              <a:gd name="connsiteY433" fmla="*/ 492162 h 6888907"/>
              <a:gd name="connsiteX434" fmla="*/ 1230073 w 6907108"/>
              <a:gd name="connsiteY434" fmla="*/ 492162 h 6888907"/>
              <a:gd name="connsiteX435" fmla="*/ 1660462 w 6907108"/>
              <a:gd name="connsiteY435" fmla="*/ 492162 h 6888907"/>
              <a:gd name="connsiteX436" fmla="*/ 1721946 w 6907108"/>
              <a:gd name="connsiteY436" fmla="*/ 423807 h 6888907"/>
              <a:gd name="connsiteX437" fmla="*/ 1657729 w 6907108"/>
              <a:gd name="connsiteY437" fmla="*/ 369122 h 6888907"/>
              <a:gd name="connsiteX438" fmla="*/ 1230073 w 6907108"/>
              <a:gd name="connsiteY438" fmla="*/ 369122 h 6888907"/>
              <a:gd name="connsiteX439" fmla="*/ 1168589 w 6907108"/>
              <a:gd name="connsiteY439" fmla="*/ 369122 h 6888907"/>
              <a:gd name="connsiteX440" fmla="*/ 1045621 w 6907108"/>
              <a:gd name="connsiteY440" fmla="*/ 369122 h 6888907"/>
              <a:gd name="connsiteX441" fmla="*/ 984137 w 6907108"/>
              <a:gd name="connsiteY441" fmla="*/ 300766 h 6888907"/>
              <a:gd name="connsiteX442" fmla="*/ 1048353 w 6907108"/>
              <a:gd name="connsiteY442" fmla="*/ 246081 h 6888907"/>
              <a:gd name="connsiteX443" fmla="*/ 1230073 w 6907108"/>
              <a:gd name="connsiteY443" fmla="*/ 246081 h 6888907"/>
              <a:gd name="connsiteX444" fmla="*/ 1783430 w 6907108"/>
              <a:gd name="connsiteY444" fmla="*/ 246081 h 6888907"/>
              <a:gd name="connsiteX445" fmla="*/ 1844914 w 6907108"/>
              <a:gd name="connsiteY445" fmla="*/ 177725 h 6888907"/>
              <a:gd name="connsiteX446" fmla="*/ 1780698 w 6907108"/>
              <a:gd name="connsiteY446" fmla="*/ 123041 h 6888907"/>
              <a:gd name="connsiteX447" fmla="*/ 1230073 w 6907108"/>
              <a:gd name="connsiteY447" fmla="*/ 123041 h 6888907"/>
              <a:gd name="connsiteX448" fmla="*/ 922652 w 6907108"/>
              <a:gd name="connsiteY448" fmla="*/ 123041 h 6888907"/>
              <a:gd name="connsiteX449" fmla="*/ 553748 w 6907108"/>
              <a:gd name="connsiteY449" fmla="*/ 123041 h 6888907"/>
              <a:gd name="connsiteX450" fmla="*/ 492264 w 6907108"/>
              <a:gd name="connsiteY450" fmla="*/ 54685 h 6888907"/>
              <a:gd name="connsiteX451" fmla="*/ 556480 w 6907108"/>
              <a:gd name="connsiteY451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289640 w 6907108"/>
              <a:gd name="connsiteY190" fmla="*/ 68187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4390 w 6907108"/>
              <a:gd name="connsiteY190" fmla="*/ 68441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4390 w 6907108"/>
              <a:gd name="connsiteY190" fmla="*/ 68441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4390 w 6907108"/>
              <a:gd name="connsiteY190" fmla="*/ 68441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88040 w 6907108"/>
              <a:gd name="connsiteY190" fmla="*/ 6840968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88040 w 6907108"/>
              <a:gd name="connsiteY190" fmla="*/ 6840968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38881 w 6907108"/>
              <a:gd name="connsiteY189" fmla="*/ 6885732 h 6888907"/>
              <a:gd name="connsiteX190" fmla="*/ 3194390 w 6907108"/>
              <a:gd name="connsiteY190" fmla="*/ 6828268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194390 w 6907108"/>
              <a:gd name="connsiteY190" fmla="*/ 6828268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208828 w 6907108"/>
              <a:gd name="connsiteY190" fmla="*/ 68186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208828 w 6907108"/>
              <a:gd name="connsiteY190" fmla="*/ 68186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208828 w 6907108"/>
              <a:gd name="connsiteY190" fmla="*/ 68186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208828 w 6907108"/>
              <a:gd name="connsiteY190" fmla="*/ 6818643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  <a:gd name="connsiteX0" fmla="*/ 3504986 w 6907108"/>
              <a:gd name="connsiteY0" fmla="*/ 6521152 h 6888907"/>
              <a:gd name="connsiteX1" fmla="*/ 3443502 w 6907108"/>
              <a:gd name="connsiteY1" fmla="*/ 6582672 h 6888907"/>
              <a:gd name="connsiteX2" fmla="*/ 3504986 w 6907108"/>
              <a:gd name="connsiteY2" fmla="*/ 6644192 h 6888907"/>
              <a:gd name="connsiteX3" fmla="*/ 3566470 w 6907108"/>
              <a:gd name="connsiteY3" fmla="*/ 6582672 h 6888907"/>
              <a:gd name="connsiteX4" fmla="*/ 3504986 w 6907108"/>
              <a:gd name="connsiteY4" fmla="*/ 6521152 h 6888907"/>
              <a:gd name="connsiteX5" fmla="*/ 1414525 w 6907108"/>
              <a:gd name="connsiteY5" fmla="*/ 6398111 h 6888907"/>
              <a:gd name="connsiteX6" fmla="*/ 2152335 w 6907108"/>
              <a:gd name="connsiteY6" fmla="*/ 6398111 h 6888907"/>
              <a:gd name="connsiteX7" fmla="*/ 2213819 w 6907108"/>
              <a:gd name="connsiteY7" fmla="*/ 6459631 h 6888907"/>
              <a:gd name="connsiteX8" fmla="*/ 2152335 w 6907108"/>
              <a:gd name="connsiteY8" fmla="*/ 6521152 h 6888907"/>
              <a:gd name="connsiteX9" fmla="*/ 1414525 w 6907108"/>
              <a:gd name="connsiteY9" fmla="*/ 6521152 h 6888907"/>
              <a:gd name="connsiteX10" fmla="*/ 1353041 w 6907108"/>
              <a:gd name="connsiteY10" fmla="*/ 6459631 h 6888907"/>
              <a:gd name="connsiteX11" fmla="*/ 1414525 w 6907108"/>
              <a:gd name="connsiteY11" fmla="*/ 6398111 h 6888907"/>
              <a:gd name="connsiteX12" fmla="*/ 922652 w 6907108"/>
              <a:gd name="connsiteY12" fmla="*/ 5905949 h 6888907"/>
              <a:gd name="connsiteX13" fmla="*/ 984137 w 6907108"/>
              <a:gd name="connsiteY13" fmla="*/ 5967469 h 6888907"/>
              <a:gd name="connsiteX14" fmla="*/ 922652 w 6907108"/>
              <a:gd name="connsiteY14" fmla="*/ 6028989 h 6888907"/>
              <a:gd name="connsiteX15" fmla="*/ 861168 w 6907108"/>
              <a:gd name="connsiteY15" fmla="*/ 5967469 h 6888907"/>
              <a:gd name="connsiteX16" fmla="*/ 922652 w 6907108"/>
              <a:gd name="connsiteY16" fmla="*/ 5905949 h 6888907"/>
              <a:gd name="connsiteX17" fmla="*/ 3382018 w 6907108"/>
              <a:gd name="connsiteY17" fmla="*/ 5782908 h 6888907"/>
              <a:gd name="connsiteX18" fmla="*/ 3320533 w 6907108"/>
              <a:gd name="connsiteY18" fmla="*/ 5844428 h 6888907"/>
              <a:gd name="connsiteX19" fmla="*/ 3382018 w 6907108"/>
              <a:gd name="connsiteY19" fmla="*/ 5905949 h 6888907"/>
              <a:gd name="connsiteX20" fmla="*/ 3504986 w 6907108"/>
              <a:gd name="connsiteY20" fmla="*/ 5905949 h 6888907"/>
              <a:gd name="connsiteX21" fmla="*/ 3566470 w 6907108"/>
              <a:gd name="connsiteY21" fmla="*/ 5844428 h 6888907"/>
              <a:gd name="connsiteX22" fmla="*/ 3504986 w 6907108"/>
              <a:gd name="connsiteY22" fmla="*/ 5782908 h 6888907"/>
              <a:gd name="connsiteX23" fmla="*/ 3382018 w 6907108"/>
              <a:gd name="connsiteY23" fmla="*/ 5782908 h 6888907"/>
              <a:gd name="connsiteX24" fmla="*/ 1660462 w 6907108"/>
              <a:gd name="connsiteY24" fmla="*/ 5659868 h 6888907"/>
              <a:gd name="connsiteX25" fmla="*/ 1783430 w 6907108"/>
              <a:gd name="connsiteY25" fmla="*/ 5659868 h 6888907"/>
              <a:gd name="connsiteX26" fmla="*/ 1844914 w 6907108"/>
              <a:gd name="connsiteY26" fmla="*/ 5721388 h 6888907"/>
              <a:gd name="connsiteX27" fmla="*/ 1783430 w 6907108"/>
              <a:gd name="connsiteY27" fmla="*/ 5782908 h 6888907"/>
              <a:gd name="connsiteX28" fmla="*/ 1660462 w 6907108"/>
              <a:gd name="connsiteY28" fmla="*/ 5782908 h 6888907"/>
              <a:gd name="connsiteX29" fmla="*/ 1598978 w 6907108"/>
              <a:gd name="connsiteY29" fmla="*/ 5721388 h 6888907"/>
              <a:gd name="connsiteX30" fmla="*/ 1660462 w 6907108"/>
              <a:gd name="connsiteY30" fmla="*/ 5659868 h 6888907"/>
              <a:gd name="connsiteX31" fmla="*/ 3013113 w 6907108"/>
              <a:gd name="connsiteY31" fmla="*/ 5536827 h 6888907"/>
              <a:gd name="connsiteX32" fmla="*/ 2951629 w 6907108"/>
              <a:gd name="connsiteY32" fmla="*/ 5598347 h 6888907"/>
              <a:gd name="connsiteX33" fmla="*/ 3013113 w 6907108"/>
              <a:gd name="connsiteY33" fmla="*/ 5659868 h 6888907"/>
              <a:gd name="connsiteX34" fmla="*/ 3074597 w 6907108"/>
              <a:gd name="connsiteY34" fmla="*/ 5598347 h 6888907"/>
              <a:gd name="connsiteX35" fmla="*/ 3013113 w 6907108"/>
              <a:gd name="connsiteY35" fmla="*/ 5536827 h 6888907"/>
              <a:gd name="connsiteX36" fmla="*/ 307811 w 6907108"/>
              <a:gd name="connsiteY36" fmla="*/ 5413786 h 6888907"/>
              <a:gd name="connsiteX37" fmla="*/ 676716 w 6907108"/>
              <a:gd name="connsiteY37" fmla="*/ 5413786 h 6888907"/>
              <a:gd name="connsiteX38" fmla="*/ 738200 w 6907108"/>
              <a:gd name="connsiteY38" fmla="*/ 5475307 h 6888907"/>
              <a:gd name="connsiteX39" fmla="*/ 676716 w 6907108"/>
              <a:gd name="connsiteY39" fmla="*/ 5536827 h 6888907"/>
              <a:gd name="connsiteX40" fmla="*/ 307811 w 6907108"/>
              <a:gd name="connsiteY40" fmla="*/ 5536827 h 6888907"/>
              <a:gd name="connsiteX41" fmla="*/ 246327 w 6907108"/>
              <a:gd name="connsiteY41" fmla="*/ 5475307 h 6888907"/>
              <a:gd name="connsiteX42" fmla="*/ 307811 w 6907108"/>
              <a:gd name="connsiteY42" fmla="*/ 5413786 h 6888907"/>
              <a:gd name="connsiteX43" fmla="*/ 3504986 w 6907108"/>
              <a:gd name="connsiteY43" fmla="*/ 5044665 h 6888907"/>
              <a:gd name="connsiteX44" fmla="*/ 3443502 w 6907108"/>
              <a:gd name="connsiteY44" fmla="*/ 5106185 h 6888907"/>
              <a:gd name="connsiteX45" fmla="*/ 3504986 w 6907108"/>
              <a:gd name="connsiteY45" fmla="*/ 5167705 h 6888907"/>
              <a:gd name="connsiteX46" fmla="*/ 3996859 w 6907108"/>
              <a:gd name="connsiteY46" fmla="*/ 5167705 h 6888907"/>
              <a:gd name="connsiteX47" fmla="*/ 4058343 w 6907108"/>
              <a:gd name="connsiteY47" fmla="*/ 5106185 h 6888907"/>
              <a:gd name="connsiteX48" fmla="*/ 3996859 w 6907108"/>
              <a:gd name="connsiteY48" fmla="*/ 5044665 h 6888907"/>
              <a:gd name="connsiteX49" fmla="*/ 3504986 w 6907108"/>
              <a:gd name="connsiteY49" fmla="*/ 5044665 h 6888907"/>
              <a:gd name="connsiteX50" fmla="*/ 1906398 w 6907108"/>
              <a:gd name="connsiteY50" fmla="*/ 4921624 h 6888907"/>
              <a:gd name="connsiteX51" fmla="*/ 2521240 w 6907108"/>
              <a:gd name="connsiteY51" fmla="*/ 4921624 h 6888907"/>
              <a:gd name="connsiteX52" fmla="*/ 2582724 w 6907108"/>
              <a:gd name="connsiteY52" fmla="*/ 4983144 h 6888907"/>
              <a:gd name="connsiteX53" fmla="*/ 2521240 w 6907108"/>
              <a:gd name="connsiteY53" fmla="*/ 5044665 h 6888907"/>
              <a:gd name="connsiteX54" fmla="*/ 1906398 w 6907108"/>
              <a:gd name="connsiteY54" fmla="*/ 5044665 h 6888907"/>
              <a:gd name="connsiteX55" fmla="*/ 1844914 w 6907108"/>
              <a:gd name="connsiteY55" fmla="*/ 4983144 h 6888907"/>
              <a:gd name="connsiteX56" fmla="*/ 1906398 w 6907108"/>
              <a:gd name="connsiteY56" fmla="*/ 4921624 h 6888907"/>
              <a:gd name="connsiteX57" fmla="*/ 1660462 w 6907108"/>
              <a:gd name="connsiteY57" fmla="*/ 3937299 h 6888907"/>
              <a:gd name="connsiteX58" fmla="*/ 1783430 w 6907108"/>
              <a:gd name="connsiteY58" fmla="*/ 3937299 h 6888907"/>
              <a:gd name="connsiteX59" fmla="*/ 1844914 w 6907108"/>
              <a:gd name="connsiteY59" fmla="*/ 3998819 h 6888907"/>
              <a:gd name="connsiteX60" fmla="*/ 1783430 w 6907108"/>
              <a:gd name="connsiteY60" fmla="*/ 4060340 h 6888907"/>
              <a:gd name="connsiteX61" fmla="*/ 1660462 w 6907108"/>
              <a:gd name="connsiteY61" fmla="*/ 4060340 h 6888907"/>
              <a:gd name="connsiteX62" fmla="*/ 1598978 w 6907108"/>
              <a:gd name="connsiteY62" fmla="*/ 3998819 h 6888907"/>
              <a:gd name="connsiteX63" fmla="*/ 1660462 w 6907108"/>
              <a:gd name="connsiteY63" fmla="*/ 3937299 h 6888907"/>
              <a:gd name="connsiteX64" fmla="*/ 3382018 w 6907108"/>
              <a:gd name="connsiteY64" fmla="*/ 3814259 h 6888907"/>
              <a:gd name="connsiteX65" fmla="*/ 3320533 w 6907108"/>
              <a:gd name="connsiteY65" fmla="*/ 3875779 h 6888907"/>
              <a:gd name="connsiteX66" fmla="*/ 3382018 w 6907108"/>
              <a:gd name="connsiteY66" fmla="*/ 3937299 h 6888907"/>
              <a:gd name="connsiteX67" fmla="*/ 3443502 w 6907108"/>
              <a:gd name="connsiteY67" fmla="*/ 3875779 h 6888907"/>
              <a:gd name="connsiteX68" fmla="*/ 3382018 w 6907108"/>
              <a:gd name="connsiteY68" fmla="*/ 3814259 h 6888907"/>
              <a:gd name="connsiteX69" fmla="*/ 1783430 w 6907108"/>
              <a:gd name="connsiteY69" fmla="*/ 3445137 h 6888907"/>
              <a:gd name="connsiteX70" fmla="*/ 1844914 w 6907108"/>
              <a:gd name="connsiteY70" fmla="*/ 3506657 h 6888907"/>
              <a:gd name="connsiteX71" fmla="*/ 1783430 w 6907108"/>
              <a:gd name="connsiteY71" fmla="*/ 3568177 h 6888907"/>
              <a:gd name="connsiteX72" fmla="*/ 1721946 w 6907108"/>
              <a:gd name="connsiteY72" fmla="*/ 3506657 h 6888907"/>
              <a:gd name="connsiteX73" fmla="*/ 1783430 w 6907108"/>
              <a:gd name="connsiteY73" fmla="*/ 3445137 h 6888907"/>
              <a:gd name="connsiteX74" fmla="*/ 3259049 w 6907108"/>
              <a:gd name="connsiteY74" fmla="*/ 3322096 h 6888907"/>
              <a:gd name="connsiteX75" fmla="*/ 3197565 w 6907108"/>
              <a:gd name="connsiteY75" fmla="*/ 3383616 h 6888907"/>
              <a:gd name="connsiteX76" fmla="*/ 3259049 w 6907108"/>
              <a:gd name="connsiteY76" fmla="*/ 3445137 h 6888907"/>
              <a:gd name="connsiteX77" fmla="*/ 3382018 w 6907108"/>
              <a:gd name="connsiteY77" fmla="*/ 3445137 h 6888907"/>
              <a:gd name="connsiteX78" fmla="*/ 3443502 w 6907108"/>
              <a:gd name="connsiteY78" fmla="*/ 3383616 h 6888907"/>
              <a:gd name="connsiteX79" fmla="*/ 3382018 w 6907108"/>
              <a:gd name="connsiteY79" fmla="*/ 3322096 h 6888907"/>
              <a:gd name="connsiteX80" fmla="*/ 3259049 w 6907108"/>
              <a:gd name="connsiteY80" fmla="*/ 3322096 h 6888907"/>
              <a:gd name="connsiteX81" fmla="*/ 3136081 w 6907108"/>
              <a:gd name="connsiteY81" fmla="*/ 3076015 h 6888907"/>
              <a:gd name="connsiteX82" fmla="*/ 3074597 w 6907108"/>
              <a:gd name="connsiteY82" fmla="*/ 3137535 h 6888907"/>
              <a:gd name="connsiteX83" fmla="*/ 3136081 w 6907108"/>
              <a:gd name="connsiteY83" fmla="*/ 3199056 h 6888907"/>
              <a:gd name="connsiteX84" fmla="*/ 3627954 w 6907108"/>
              <a:gd name="connsiteY84" fmla="*/ 3199056 h 6888907"/>
              <a:gd name="connsiteX85" fmla="*/ 3689438 w 6907108"/>
              <a:gd name="connsiteY85" fmla="*/ 3137535 h 6888907"/>
              <a:gd name="connsiteX86" fmla="*/ 3627954 w 6907108"/>
              <a:gd name="connsiteY86" fmla="*/ 3076015 h 6888907"/>
              <a:gd name="connsiteX87" fmla="*/ 3136081 w 6907108"/>
              <a:gd name="connsiteY87" fmla="*/ 3076015 h 6888907"/>
              <a:gd name="connsiteX88" fmla="*/ 1906398 w 6907108"/>
              <a:gd name="connsiteY88" fmla="*/ 2952974 h 6888907"/>
              <a:gd name="connsiteX89" fmla="*/ 2029367 w 6907108"/>
              <a:gd name="connsiteY89" fmla="*/ 2952974 h 6888907"/>
              <a:gd name="connsiteX90" fmla="*/ 2090851 w 6907108"/>
              <a:gd name="connsiteY90" fmla="*/ 3014495 h 6888907"/>
              <a:gd name="connsiteX91" fmla="*/ 2029367 w 6907108"/>
              <a:gd name="connsiteY91" fmla="*/ 3076015 h 6888907"/>
              <a:gd name="connsiteX92" fmla="*/ 1906398 w 6907108"/>
              <a:gd name="connsiteY92" fmla="*/ 3076015 h 6888907"/>
              <a:gd name="connsiteX93" fmla="*/ 1844914 w 6907108"/>
              <a:gd name="connsiteY93" fmla="*/ 3014495 h 6888907"/>
              <a:gd name="connsiteX94" fmla="*/ 1906398 w 6907108"/>
              <a:gd name="connsiteY94" fmla="*/ 2952974 h 6888907"/>
              <a:gd name="connsiteX95" fmla="*/ 307811 w 6907108"/>
              <a:gd name="connsiteY95" fmla="*/ 2460812 h 6888907"/>
              <a:gd name="connsiteX96" fmla="*/ 799684 w 6907108"/>
              <a:gd name="connsiteY96" fmla="*/ 2460812 h 6888907"/>
              <a:gd name="connsiteX97" fmla="*/ 861168 w 6907108"/>
              <a:gd name="connsiteY97" fmla="*/ 2522332 h 6888907"/>
              <a:gd name="connsiteX98" fmla="*/ 799684 w 6907108"/>
              <a:gd name="connsiteY98" fmla="*/ 2583853 h 6888907"/>
              <a:gd name="connsiteX99" fmla="*/ 307811 w 6907108"/>
              <a:gd name="connsiteY99" fmla="*/ 2583853 h 6888907"/>
              <a:gd name="connsiteX100" fmla="*/ 246327 w 6907108"/>
              <a:gd name="connsiteY100" fmla="*/ 2522332 h 6888907"/>
              <a:gd name="connsiteX101" fmla="*/ 307811 w 6907108"/>
              <a:gd name="connsiteY101" fmla="*/ 2460812 h 6888907"/>
              <a:gd name="connsiteX102" fmla="*/ 2767176 w 6907108"/>
              <a:gd name="connsiteY102" fmla="*/ 2337771 h 6888907"/>
              <a:gd name="connsiteX103" fmla="*/ 2705692 w 6907108"/>
              <a:gd name="connsiteY103" fmla="*/ 2399292 h 6888907"/>
              <a:gd name="connsiteX104" fmla="*/ 2767176 w 6907108"/>
              <a:gd name="connsiteY104" fmla="*/ 2460812 h 6888907"/>
              <a:gd name="connsiteX105" fmla="*/ 2828660 w 6907108"/>
              <a:gd name="connsiteY105" fmla="*/ 2399292 h 6888907"/>
              <a:gd name="connsiteX106" fmla="*/ 2767176 w 6907108"/>
              <a:gd name="connsiteY106" fmla="*/ 2337771 h 6888907"/>
              <a:gd name="connsiteX107" fmla="*/ 430779 w 6907108"/>
              <a:gd name="connsiteY107" fmla="*/ 1968650 h 6888907"/>
              <a:gd name="connsiteX108" fmla="*/ 1414525 w 6907108"/>
              <a:gd name="connsiteY108" fmla="*/ 1968650 h 6888907"/>
              <a:gd name="connsiteX109" fmla="*/ 1537494 w 6907108"/>
              <a:gd name="connsiteY109" fmla="*/ 1968650 h 6888907"/>
              <a:gd name="connsiteX110" fmla="*/ 1598978 w 6907108"/>
              <a:gd name="connsiteY110" fmla="*/ 2030170 h 6888907"/>
              <a:gd name="connsiteX111" fmla="*/ 1537494 w 6907108"/>
              <a:gd name="connsiteY111" fmla="*/ 2091690 h 6888907"/>
              <a:gd name="connsiteX112" fmla="*/ 430779 w 6907108"/>
              <a:gd name="connsiteY112" fmla="*/ 2091690 h 6888907"/>
              <a:gd name="connsiteX113" fmla="*/ 369295 w 6907108"/>
              <a:gd name="connsiteY113" fmla="*/ 2030170 h 6888907"/>
              <a:gd name="connsiteX114" fmla="*/ 430779 w 6907108"/>
              <a:gd name="connsiteY114" fmla="*/ 1968650 h 6888907"/>
              <a:gd name="connsiteX115" fmla="*/ 2521240 w 6907108"/>
              <a:gd name="connsiteY115" fmla="*/ 1845609 h 6888907"/>
              <a:gd name="connsiteX116" fmla="*/ 2459756 w 6907108"/>
              <a:gd name="connsiteY116" fmla="*/ 1907129 h 6888907"/>
              <a:gd name="connsiteX117" fmla="*/ 2521240 w 6907108"/>
              <a:gd name="connsiteY117" fmla="*/ 1968650 h 6888907"/>
              <a:gd name="connsiteX118" fmla="*/ 3074597 w 6907108"/>
              <a:gd name="connsiteY118" fmla="*/ 1968650 h 6888907"/>
              <a:gd name="connsiteX119" fmla="*/ 3136081 w 6907108"/>
              <a:gd name="connsiteY119" fmla="*/ 1907129 h 6888907"/>
              <a:gd name="connsiteX120" fmla="*/ 3074597 w 6907108"/>
              <a:gd name="connsiteY120" fmla="*/ 1845609 h 6888907"/>
              <a:gd name="connsiteX121" fmla="*/ 2521240 w 6907108"/>
              <a:gd name="connsiteY121" fmla="*/ 1845609 h 6888907"/>
              <a:gd name="connsiteX122" fmla="*/ 2275303 w 6907108"/>
              <a:gd name="connsiteY122" fmla="*/ 1599528 h 6888907"/>
              <a:gd name="connsiteX123" fmla="*/ 2213819 w 6907108"/>
              <a:gd name="connsiteY123" fmla="*/ 1661048 h 6888907"/>
              <a:gd name="connsiteX124" fmla="*/ 2275303 w 6907108"/>
              <a:gd name="connsiteY124" fmla="*/ 1722568 h 6888907"/>
              <a:gd name="connsiteX125" fmla="*/ 2398272 w 6907108"/>
              <a:gd name="connsiteY125" fmla="*/ 1722568 h 6888907"/>
              <a:gd name="connsiteX126" fmla="*/ 2459756 w 6907108"/>
              <a:gd name="connsiteY126" fmla="*/ 1661048 h 6888907"/>
              <a:gd name="connsiteX127" fmla="*/ 2398272 w 6907108"/>
              <a:gd name="connsiteY127" fmla="*/ 1599528 h 6888907"/>
              <a:gd name="connsiteX128" fmla="*/ 2275303 w 6907108"/>
              <a:gd name="connsiteY128" fmla="*/ 1599528 h 6888907"/>
              <a:gd name="connsiteX129" fmla="*/ 1414525 w 6907108"/>
              <a:gd name="connsiteY129" fmla="*/ 1476487 h 6888907"/>
              <a:gd name="connsiteX130" fmla="*/ 1537494 w 6907108"/>
              <a:gd name="connsiteY130" fmla="*/ 1476487 h 6888907"/>
              <a:gd name="connsiteX131" fmla="*/ 1598978 w 6907108"/>
              <a:gd name="connsiteY131" fmla="*/ 1538007 h 6888907"/>
              <a:gd name="connsiteX132" fmla="*/ 1537494 w 6907108"/>
              <a:gd name="connsiteY132" fmla="*/ 1599528 h 6888907"/>
              <a:gd name="connsiteX133" fmla="*/ 1414525 w 6907108"/>
              <a:gd name="connsiteY133" fmla="*/ 1599528 h 6888907"/>
              <a:gd name="connsiteX134" fmla="*/ 1353041 w 6907108"/>
              <a:gd name="connsiteY134" fmla="*/ 1538007 h 6888907"/>
              <a:gd name="connsiteX135" fmla="*/ 1414525 w 6907108"/>
              <a:gd name="connsiteY135" fmla="*/ 1476487 h 6888907"/>
              <a:gd name="connsiteX136" fmla="*/ 2152335 w 6907108"/>
              <a:gd name="connsiteY136" fmla="*/ 1353447 h 6888907"/>
              <a:gd name="connsiteX137" fmla="*/ 2090851 w 6907108"/>
              <a:gd name="connsiteY137" fmla="*/ 1414967 h 6888907"/>
              <a:gd name="connsiteX138" fmla="*/ 2152335 w 6907108"/>
              <a:gd name="connsiteY138" fmla="*/ 1476487 h 6888907"/>
              <a:gd name="connsiteX139" fmla="*/ 2213819 w 6907108"/>
              <a:gd name="connsiteY139" fmla="*/ 1414967 h 6888907"/>
              <a:gd name="connsiteX140" fmla="*/ 2152335 w 6907108"/>
              <a:gd name="connsiteY140" fmla="*/ 1353447 h 6888907"/>
              <a:gd name="connsiteX141" fmla="*/ 184843 w 6907108"/>
              <a:gd name="connsiteY141" fmla="*/ 1230406 h 6888907"/>
              <a:gd name="connsiteX142" fmla="*/ 246327 w 6907108"/>
              <a:gd name="connsiteY142" fmla="*/ 1291926 h 6888907"/>
              <a:gd name="connsiteX143" fmla="*/ 184843 w 6907108"/>
              <a:gd name="connsiteY143" fmla="*/ 1353447 h 6888907"/>
              <a:gd name="connsiteX144" fmla="*/ 123359 w 6907108"/>
              <a:gd name="connsiteY144" fmla="*/ 1291926 h 6888907"/>
              <a:gd name="connsiteX145" fmla="*/ 184843 w 6907108"/>
              <a:gd name="connsiteY145" fmla="*/ 1230406 h 6888907"/>
              <a:gd name="connsiteX146" fmla="*/ 1906398 w 6907108"/>
              <a:gd name="connsiteY146" fmla="*/ 861284 h 6888907"/>
              <a:gd name="connsiteX147" fmla="*/ 1844914 w 6907108"/>
              <a:gd name="connsiteY147" fmla="*/ 922804 h 6888907"/>
              <a:gd name="connsiteX148" fmla="*/ 1906398 w 6907108"/>
              <a:gd name="connsiteY148" fmla="*/ 984325 h 6888907"/>
              <a:gd name="connsiteX149" fmla="*/ 2029367 w 6907108"/>
              <a:gd name="connsiteY149" fmla="*/ 984325 h 6888907"/>
              <a:gd name="connsiteX150" fmla="*/ 2090851 w 6907108"/>
              <a:gd name="connsiteY150" fmla="*/ 922804 h 6888907"/>
              <a:gd name="connsiteX151" fmla="*/ 2029367 w 6907108"/>
              <a:gd name="connsiteY151" fmla="*/ 861284 h 6888907"/>
              <a:gd name="connsiteX152" fmla="*/ 1906398 w 6907108"/>
              <a:gd name="connsiteY152" fmla="*/ 861284 h 6888907"/>
              <a:gd name="connsiteX153" fmla="*/ 1906398 w 6907108"/>
              <a:gd name="connsiteY153" fmla="*/ 369122 h 6888907"/>
              <a:gd name="connsiteX154" fmla="*/ 1844914 w 6907108"/>
              <a:gd name="connsiteY154" fmla="*/ 430642 h 6888907"/>
              <a:gd name="connsiteX155" fmla="*/ 1906398 w 6907108"/>
              <a:gd name="connsiteY155" fmla="*/ 492162 h 6888907"/>
              <a:gd name="connsiteX156" fmla="*/ 2029367 w 6907108"/>
              <a:gd name="connsiteY156" fmla="*/ 492162 h 6888907"/>
              <a:gd name="connsiteX157" fmla="*/ 2090851 w 6907108"/>
              <a:gd name="connsiteY157" fmla="*/ 430642 h 6888907"/>
              <a:gd name="connsiteX158" fmla="*/ 2029367 w 6907108"/>
              <a:gd name="connsiteY158" fmla="*/ 369122 h 6888907"/>
              <a:gd name="connsiteX159" fmla="*/ 1906398 w 6907108"/>
              <a:gd name="connsiteY159" fmla="*/ 369122 h 6888907"/>
              <a:gd name="connsiteX160" fmla="*/ 799684 w 6907108"/>
              <a:gd name="connsiteY160" fmla="*/ 246081 h 6888907"/>
              <a:gd name="connsiteX161" fmla="*/ 861168 w 6907108"/>
              <a:gd name="connsiteY161" fmla="*/ 307602 h 6888907"/>
              <a:gd name="connsiteX162" fmla="*/ 799684 w 6907108"/>
              <a:gd name="connsiteY162" fmla="*/ 369122 h 6888907"/>
              <a:gd name="connsiteX163" fmla="*/ 738200 w 6907108"/>
              <a:gd name="connsiteY163" fmla="*/ 307602 h 6888907"/>
              <a:gd name="connsiteX164" fmla="*/ 799684 w 6907108"/>
              <a:gd name="connsiteY164" fmla="*/ 246081 h 6888907"/>
              <a:gd name="connsiteX165" fmla="*/ 2152335 w 6907108"/>
              <a:gd name="connsiteY165" fmla="*/ 123041 h 6888907"/>
              <a:gd name="connsiteX166" fmla="*/ 2090851 w 6907108"/>
              <a:gd name="connsiteY166" fmla="*/ 184561 h 6888907"/>
              <a:gd name="connsiteX167" fmla="*/ 2152335 w 6907108"/>
              <a:gd name="connsiteY167" fmla="*/ 246081 h 6888907"/>
              <a:gd name="connsiteX168" fmla="*/ 2644208 w 6907108"/>
              <a:gd name="connsiteY168" fmla="*/ 246081 h 6888907"/>
              <a:gd name="connsiteX169" fmla="*/ 2705692 w 6907108"/>
              <a:gd name="connsiteY169" fmla="*/ 184561 h 6888907"/>
              <a:gd name="connsiteX170" fmla="*/ 2644208 w 6907108"/>
              <a:gd name="connsiteY170" fmla="*/ 123041 h 6888907"/>
              <a:gd name="connsiteX171" fmla="*/ 2152335 w 6907108"/>
              <a:gd name="connsiteY171" fmla="*/ 123041 h 6888907"/>
              <a:gd name="connsiteX172" fmla="*/ 556480 w 6907108"/>
              <a:gd name="connsiteY172" fmla="*/ 0 h 6888907"/>
              <a:gd name="connsiteX173" fmla="*/ 1230073 w 6907108"/>
              <a:gd name="connsiteY173" fmla="*/ 0 h 6888907"/>
              <a:gd name="connsiteX174" fmla="*/ 2644208 w 6907108"/>
              <a:gd name="connsiteY174" fmla="*/ 0 h 6888907"/>
              <a:gd name="connsiteX175" fmla="*/ 3821971 w 6907108"/>
              <a:gd name="connsiteY175" fmla="*/ 0 h 6888907"/>
              <a:gd name="connsiteX176" fmla="*/ 3821971 w 6907108"/>
              <a:gd name="connsiteY176" fmla="*/ 1417701 h 6888907"/>
              <a:gd name="connsiteX177" fmla="*/ 3576034 w 6907108"/>
              <a:gd name="connsiteY177" fmla="*/ 1417701 h 6888907"/>
              <a:gd name="connsiteX178" fmla="*/ 4069273 w 6907108"/>
              <a:gd name="connsiteY178" fmla="*/ 2378785 h 6888907"/>
              <a:gd name="connsiteX179" fmla="*/ 4561146 w 6907108"/>
              <a:gd name="connsiteY179" fmla="*/ 1417701 h 6888907"/>
              <a:gd name="connsiteX180" fmla="*/ 4315210 w 6907108"/>
              <a:gd name="connsiteY180" fmla="*/ 1417701 h 6888907"/>
              <a:gd name="connsiteX181" fmla="*/ 4315210 w 6907108"/>
              <a:gd name="connsiteY181" fmla="*/ 0 h 6888907"/>
              <a:gd name="connsiteX182" fmla="*/ 6907108 w 6907108"/>
              <a:gd name="connsiteY182" fmla="*/ 0 h 6888907"/>
              <a:gd name="connsiteX183" fmla="*/ 6907108 w 6907108"/>
              <a:gd name="connsiteY183" fmla="*/ 1432739 h 6888907"/>
              <a:gd name="connsiteX184" fmla="*/ 6402938 w 6907108"/>
              <a:gd name="connsiteY184" fmla="*/ 1432739 h 6888907"/>
              <a:gd name="connsiteX185" fmla="*/ 5001100 w 6907108"/>
              <a:gd name="connsiteY185" fmla="*/ 3981047 h 6888907"/>
              <a:gd name="connsiteX186" fmla="*/ 5001100 w 6907108"/>
              <a:gd name="connsiteY186" fmla="*/ 5461635 h 6888907"/>
              <a:gd name="connsiteX187" fmla="*/ 5465646 w 6907108"/>
              <a:gd name="connsiteY187" fmla="*/ 5461635 h 6888907"/>
              <a:gd name="connsiteX188" fmla="*/ 5465646 w 6907108"/>
              <a:gd name="connsiteY188" fmla="*/ 6888907 h 6888907"/>
              <a:gd name="connsiteX189" fmla="*/ 3153319 w 6907108"/>
              <a:gd name="connsiteY189" fmla="*/ 6885732 h 6888907"/>
              <a:gd name="connsiteX190" fmla="*/ 3208828 w 6907108"/>
              <a:gd name="connsiteY190" fmla="*/ 6828269 h 6888907"/>
              <a:gd name="connsiteX191" fmla="*/ 3133348 w 6907108"/>
              <a:gd name="connsiteY191" fmla="*/ 6767233 h 6888907"/>
              <a:gd name="connsiteX192" fmla="*/ 2672901 w 6907108"/>
              <a:gd name="connsiteY192" fmla="*/ 6767233 h 6888907"/>
              <a:gd name="connsiteX193" fmla="*/ 2644208 w 6907108"/>
              <a:gd name="connsiteY193" fmla="*/ 6767233 h 6888907"/>
              <a:gd name="connsiteX194" fmla="*/ 1045621 w 6907108"/>
              <a:gd name="connsiteY194" fmla="*/ 6767233 h 6888907"/>
              <a:gd name="connsiteX195" fmla="*/ 984137 w 6907108"/>
              <a:gd name="connsiteY195" fmla="*/ 6698877 h 6888907"/>
              <a:gd name="connsiteX196" fmla="*/ 1048353 w 6907108"/>
              <a:gd name="connsiteY196" fmla="*/ 6644192 h 6888907"/>
              <a:gd name="connsiteX197" fmla="*/ 2644208 w 6907108"/>
              <a:gd name="connsiteY197" fmla="*/ 6644192 h 6888907"/>
              <a:gd name="connsiteX198" fmla="*/ 2672901 w 6907108"/>
              <a:gd name="connsiteY198" fmla="*/ 6644192 h 6888907"/>
              <a:gd name="connsiteX199" fmla="*/ 3259049 w 6907108"/>
              <a:gd name="connsiteY199" fmla="*/ 6644192 h 6888907"/>
              <a:gd name="connsiteX200" fmla="*/ 3320533 w 6907108"/>
              <a:gd name="connsiteY200" fmla="*/ 6575836 h 6888907"/>
              <a:gd name="connsiteX201" fmla="*/ 3256317 w 6907108"/>
              <a:gd name="connsiteY201" fmla="*/ 6521152 h 6888907"/>
              <a:gd name="connsiteX202" fmla="*/ 2672901 w 6907108"/>
              <a:gd name="connsiteY202" fmla="*/ 6521152 h 6888907"/>
              <a:gd name="connsiteX203" fmla="*/ 2644208 w 6907108"/>
              <a:gd name="connsiteY203" fmla="*/ 6521152 h 6888907"/>
              <a:gd name="connsiteX204" fmla="*/ 2398272 w 6907108"/>
              <a:gd name="connsiteY204" fmla="*/ 6521152 h 6888907"/>
              <a:gd name="connsiteX205" fmla="*/ 2336787 w 6907108"/>
              <a:gd name="connsiteY205" fmla="*/ 6452796 h 6888907"/>
              <a:gd name="connsiteX206" fmla="*/ 2401004 w 6907108"/>
              <a:gd name="connsiteY206" fmla="*/ 6398111 h 6888907"/>
              <a:gd name="connsiteX207" fmla="*/ 2644208 w 6907108"/>
              <a:gd name="connsiteY207" fmla="*/ 6398111 h 6888907"/>
              <a:gd name="connsiteX208" fmla="*/ 2672901 w 6907108"/>
              <a:gd name="connsiteY208" fmla="*/ 6398111 h 6888907"/>
              <a:gd name="connsiteX209" fmla="*/ 3013113 w 6907108"/>
              <a:gd name="connsiteY209" fmla="*/ 6398111 h 6888907"/>
              <a:gd name="connsiteX210" fmla="*/ 3074597 w 6907108"/>
              <a:gd name="connsiteY210" fmla="*/ 6329755 h 6888907"/>
              <a:gd name="connsiteX211" fmla="*/ 3010380 w 6907108"/>
              <a:gd name="connsiteY211" fmla="*/ 6275071 h 6888907"/>
              <a:gd name="connsiteX212" fmla="*/ 2672901 w 6907108"/>
              <a:gd name="connsiteY212" fmla="*/ 6275071 h 6888907"/>
              <a:gd name="connsiteX213" fmla="*/ 2644208 w 6907108"/>
              <a:gd name="connsiteY213" fmla="*/ 6275071 h 6888907"/>
              <a:gd name="connsiteX214" fmla="*/ 1660462 w 6907108"/>
              <a:gd name="connsiteY214" fmla="*/ 6275071 h 6888907"/>
              <a:gd name="connsiteX215" fmla="*/ 1598978 w 6907108"/>
              <a:gd name="connsiteY215" fmla="*/ 6206715 h 6888907"/>
              <a:gd name="connsiteX216" fmla="*/ 1663195 w 6907108"/>
              <a:gd name="connsiteY216" fmla="*/ 6152030 h 6888907"/>
              <a:gd name="connsiteX217" fmla="*/ 2644208 w 6907108"/>
              <a:gd name="connsiteY217" fmla="*/ 6152030 h 6888907"/>
              <a:gd name="connsiteX218" fmla="*/ 2672901 w 6907108"/>
              <a:gd name="connsiteY218" fmla="*/ 6152030 h 6888907"/>
              <a:gd name="connsiteX219" fmla="*/ 3750922 w 6907108"/>
              <a:gd name="connsiteY219" fmla="*/ 6152030 h 6888907"/>
              <a:gd name="connsiteX220" fmla="*/ 3812406 w 6907108"/>
              <a:gd name="connsiteY220" fmla="*/ 6083674 h 6888907"/>
              <a:gd name="connsiteX221" fmla="*/ 3748190 w 6907108"/>
              <a:gd name="connsiteY221" fmla="*/ 6028989 h 6888907"/>
              <a:gd name="connsiteX222" fmla="*/ 2672901 w 6907108"/>
              <a:gd name="connsiteY222" fmla="*/ 6028989 h 6888907"/>
              <a:gd name="connsiteX223" fmla="*/ 2644208 w 6907108"/>
              <a:gd name="connsiteY223" fmla="*/ 6028989 h 6888907"/>
              <a:gd name="connsiteX224" fmla="*/ 1168589 w 6907108"/>
              <a:gd name="connsiteY224" fmla="*/ 6028989 h 6888907"/>
              <a:gd name="connsiteX225" fmla="*/ 1107105 w 6907108"/>
              <a:gd name="connsiteY225" fmla="*/ 5960633 h 6888907"/>
              <a:gd name="connsiteX226" fmla="*/ 1171322 w 6907108"/>
              <a:gd name="connsiteY226" fmla="*/ 5905949 h 6888907"/>
              <a:gd name="connsiteX227" fmla="*/ 2644208 w 6907108"/>
              <a:gd name="connsiteY227" fmla="*/ 5905949 h 6888907"/>
              <a:gd name="connsiteX228" fmla="*/ 2672901 w 6907108"/>
              <a:gd name="connsiteY228" fmla="*/ 5905949 h 6888907"/>
              <a:gd name="connsiteX229" fmla="*/ 3136081 w 6907108"/>
              <a:gd name="connsiteY229" fmla="*/ 5905949 h 6888907"/>
              <a:gd name="connsiteX230" fmla="*/ 3197565 w 6907108"/>
              <a:gd name="connsiteY230" fmla="*/ 5837593 h 6888907"/>
              <a:gd name="connsiteX231" fmla="*/ 3133348 w 6907108"/>
              <a:gd name="connsiteY231" fmla="*/ 5782908 h 6888907"/>
              <a:gd name="connsiteX232" fmla="*/ 2672901 w 6907108"/>
              <a:gd name="connsiteY232" fmla="*/ 5782908 h 6888907"/>
              <a:gd name="connsiteX233" fmla="*/ 2644208 w 6907108"/>
              <a:gd name="connsiteY233" fmla="*/ 5782908 h 6888907"/>
              <a:gd name="connsiteX234" fmla="*/ 2029367 w 6907108"/>
              <a:gd name="connsiteY234" fmla="*/ 5782908 h 6888907"/>
              <a:gd name="connsiteX235" fmla="*/ 1967883 w 6907108"/>
              <a:gd name="connsiteY235" fmla="*/ 5714552 h 6888907"/>
              <a:gd name="connsiteX236" fmla="*/ 2032099 w 6907108"/>
              <a:gd name="connsiteY236" fmla="*/ 5659868 h 6888907"/>
              <a:gd name="connsiteX237" fmla="*/ 2644208 w 6907108"/>
              <a:gd name="connsiteY237" fmla="*/ 5659868 h 6888907"/>
              <a:gd name="connsiteX238" fmla="*/ 2672901 w 6907108"/>
              <a:gd name="connsiteY238" fmla="*/ 5659868 h 6888907"/>
              <a:gd name="connsiteX239" fmla="*/ 2767176 w 6907108"/>
              <a:gd name="connsiteY239" fmla="*/ 5659868 h 6888907"/>
              <a:gd name="connsiteX240" fmla="*/ 2828660 w 6907108"/>
              <a:gd name="connsiteY240" fmla="*/ 5591512 h 6888907"/>
              <a:gd name="connsiteX241" fmla="*/ 2764444 w 6907108"/>
              <a:gd name="connsiteY241" fmla="*/ 5536827 h 6888907"/>
              <a:gd name="connsiteX242" fmla="*/ 2672901 w 6907108"/>
              <a:gd name="connsiteY242" fmla="*/ 5536827 h 6888907"/>
              <a:gd name="connsiteX243" fmla="*/ 2644208 w 6907108"/>
              <a:gd name="connsiteY243" fmla="*/ 5536827 h 6888907"/>
              <a:gd name="connsiteX244" fmla="*/ 922652 w 6907108"/>
              <a:gd name="connsiteY244" fmla="*/ 5536827 h 6888907"/>
              <a:gd name="connsiteX245" fmla="*/ 861168 w 6907108"/>
              <a:gd name="connsiteY245" fmla="*/ 5468471 h 6888907"/>
              <a:gd name="connsiteX246" fmla="*/ 925385 w 6907108"/>
              <a:gd name="connsiteY246" fmla="*/ 5413786 h 6888907"/>
              <a:gd name="connsiteX247" fmla="*/ 3013113 w 6907108"/>
              <a:gd name="connsiteY247" fmla="*/ 5413786 h 6888907"/>
              <a:gd name="connsiteX248" fmla="*/ 3136081 w 6907108"/>
              <a:gd name="connsiteY248" fmla="*/ 5413786 h 6888907"/>
              <a:gd name="connsiteX249" fmla="*/ 4119827 w 6907108"/>
              <a:gd name="connsiteY249" fmla="*/ 5413786 h 6888907"/>
              <a:gd name="connsiteX250" fmla="*/ 4181311 w 6907108"/>
              <a:gd name="connsiteY250" fmla="*/ 5345430 h 6888907"/>
              <a:gd name="connsiteX251" fmla="*/ 4117094 w 6907108"/>
              <a:gd name="connsiteY251" fmla="*/ 5290746 h 6888907"/>
              <a:gd name="connsiteX252" fmla="*/ 3136081 w 6907108"/>
              <a:gd name="connsiteY252" fmla="*/ 5290746 h 6888907"/>
              <a:gd name="connsiteX253" fmla="*/ 3013113 w 6907108"/>
              <a:gd name="connsiteY253" fmla="*/ 5290746 h 6888907"/>
              <a:gd name="connsiteX254" fmla="*/ 2951629 w 6907108"/>
              <a:gd name="connsiteY254" fmla="*/ 5222390 h 6888907"/>
              <a:gd name="connsiteX255" fmla="*/ 3015846 w 6907108"/>
              <a:gd name="connsiteY255" fmla="*/ 5167705 h 6888907"/>
              <a:gd name="connsiteX256" fmla="*/ 3136081 w 6907108"/>
              <a:gd name="connsiteY256" fmla="*/ 5167705 h 6888907"/>
              <a:gd name="connsiteX257" fmla="*/ 3259049 w 6907108"/>
              <a:gd name="connsiteY257" fmla="*/ 5167705 h 6888907"/>
              <a:gd name="connsiteX258" fmla="*/ 3320533 w 6907108"/>
              <a:gd name="connsiteY258" fmla="*/ 5099349 h 6888907"/>
              <a:gd name="connsiteX259" fmla="*/ 3256317 w 6907108"/>
              <a:gd name="connsiteY259" fmla="*/ 5044665 h 6888907"/>
              <a:gd name="connsiteX260" fmla="*/ 3136081 w 6907108"/>
              <a:gd name="connsiteY260" fmla="*/ 5044665 h 6888907"/>
              <a:gd name="connsiteX261" fmla="*/ 2767176 w 6907108"/>
              <a:gd name="connsiteY261" fmla="*/ 5044665 h 6888907"/>
              <a:gd name="connsiteX262" fmla="*/ 2705692 w 6907108"/>
              <a:gd name="connsiteY262" fmla="*/ 4976309 h 6888907"/>
              <a:gd name="connsiteX263" fmla="*/ 2769909 w 6907108"/>
              <a:gd name="connsiteY263" fmla="*/ 4921624 h 6888907"/>
              <a:gd name="connsiteX264" fmla="*/ 3136081 w 6907108"/>
              <a:gd name="connsiteY264" fmla="*/ 4921624 h 6888907"/>
              <a:gd name="connsiteX265" fmla="*/ 3259049 w 6907108"/>
              <a:gd name="connsiteY265" fmla="*/ 4921624 h 6888907"/>
              <a:gd name="connsiteX266" fmla="*/ 3320533 w 6907108"/>
              <a:gd name="connsiteY266" fmla="*/ 4853268 h 6888907"/>
              <a:gd name="connsiteX267" fmla="*/ 3256317 w 6907108"/>
              <a:gd name="connsiteY267" fmla="*/ 4798583 h 6888907"/>
              <a:gd name="connsiteX268" fmla="*/ 3136081 w 6907108"/>
              <a:gd name="connsiteY268" fmla="*/ 4798583 h 6888907"/>
              <a:gd name="connsiteX269" fmla="*/ 1660462 w 6907108"/>
              <a:gd name="connsiteY269" fmla="*/ 4798583 h 6888907"/>
              <a:gd name="connsiteX270" fmla="*/ 1598978 w 6907108"/>
              <a:gd name="connsiteY270" fmla="*/ 4730228 h 6888907"/>
              <a:gd name="connsiteX271" fmla="*/ 1663195 w 6907108"/>
              <a:gd name="connsiteY271" fmla="*/ 4675543 h 6888907"/>
              <a:gd name="connsiteX272" fmla="*/ 3013113 w 6907108"/>
              <a:gd name="connsiteY272" fmla="*/ 4675543 h 6888907"/>
              <a:gd name="connsiteX273" fmla="*/ 3136081 w 6907108"/>
              <a:gd name="connsiteY273" fmla="*/ 4675543 h 6888907"/>
              <a:gd name="connsiteX274" fmla="*/ 3750922 w 6907108"/>
              <a:gd name="connsiteY274" fmla="*/ 4675543 h 6888907"/>
              <a:gd name="connsiteX275" fmla="*/ 3812406 w 6907108"/>
              <a:gd name="connsiteY275" fmla="*/ 4607187 h 6888907"/>
              <a:gd name="connsiteX276" fmla="*/ 3748190 w 6907108"/>
              <a:gd name="connsiteY276" fmla="*/ 4552502 h 6888907"/>
              <a:gd name="connsiteX277" fmla="*/ 3136081 w 6907108"/>
              <a:gd name="connsiteY277" fmla="*/ 4552502 h 6888907"/>
              <a:gd name="connsiteX278" fmla="*/ 3013113 w 6907108"/>
              <a:gd name="connsiteY278" fmla="*/ 4552502 h 6888907"/>
              <a:gd name="connsiteX279" fmla="*/ 2275303 w 6907108"/>
              <a:gd name="connsiteY279" fmla="*/ 4552502 h 6888907"/>
              <a:gd name="connsiteX280" fmla="*/ 2213819 w 6907108"/>
              <a:gd name="connsiteY280" fmla="*/ 4484146 h 6888907"/>
              <a:gd name="connsiteX281" fmla="*/ 2278036 w 6907108"/>
              <a:gd name="connsiteY281" fmla="*/ 4429462 h 6888907"/>
              <a:gd name="connsiteX282" fmla="*/ 3136081 w 6907108"/>
              <a:gd name="connsiteY282" fmla="*/ 4429462 h 6888907"/>
              <a:gd name="connsiteX283" fmla="*/ 3259049 w 6907108"/>
              <a:gd name="connsiteY283" fmla="*/ 4429462 h 6888907"/>
              <a:gd name="connsiteX284" fmla="*/ 3320533 w 6907108"/>
              <a:gd name="connsiteY284" fmla="*/ 4361106 h 6888907"/>
              <a:gd name="connsiteX285" fmla="*/ 3256317 w 6907108"/>
              <a:gd name="connsiteY285" fmla="*/ 4306421 h 6888907"/>
              <a:gd name="connsiteX286" fmla="*/ 3136081 w 6907108"/>
              <a:gd name="connsiteY286" fmla="*/ 4306421 h 6888907"/>
              <a:gd name="connsiteX287" fmla="*/ 922652 w 6907108"/>
              <a:gd name="connsiteY287" fmla="*/ 4306421 h 6888907"/>
              <a:gd name="connsiteX288" fmla="*/ 861168 w 6907108"/>
              <a:gd name="connsiteY288" fmla="*/ 4238065 h 6888907"/>
              <a:gd name="connsiteX289" fmla="*/ 925385 w 6907108"/>
              <a:gd name="connsiteY289" fmla="*/ 4183380 h 6888907"/>
              <a:gd name="connsiteX290" fmla="*/ 3134715 w 6907108"/>
              <a:gd name="connsiteY290" fmla="*/ 4183380 h 6888907"/>
              <a:gd name="connsiteX291" fmla="*/ 3503619 w 6907108"/>
              <a:gd name="connsiteY291" fmla="*/ 4183380 h 6888907"/>
              <a:gd name="connsiteX292" fmla="*/ 3565104 w 6907108"/>
              <a:gd name="connsiteY292" fmla="*/ 4115024 h 6888907"/>
              <a:gd name="connsiteX293" fmla="*/ 3500887 w 6907108"/>
              <a:gd name="connsiteY293" fmla="*/ 4060340 h 6888907"/>
              <a:gd name="connsiteX294" fmla="*/ 3134715 w 6907108"/>
              <a:gd name="connsiteY294" fmla="*/ 4060340 h 6888907"/>
              <a:gd name="connsiteX295" fmla="*/ 2028000 w 6907108"/>
              <a:gd name="connsiteY295" fmla="*/ 4060340 h 6888907"/>
              <a:gd name="connsiteX296" fmla="*/ 1966516 w 6907108"/>
              <a:gd name="connsiteY296" fmla="*/ 3991984 h 6888907"/>
              <a:gd name="connsiteX297" fmla="*/ 2030733 w 6907108"/>
              <a:gd name="connsiteY297" fmla="*/ 3937299 h 6888907"/>
              <a:gd name="connsiteX298" fmla="*/ 3011746 w 6907108"/>
              <a:gd name="connsiteY298" fmla="*/ 3937299 h 6888907"/>
              <a:gd name="connsiteX299" fmla="*/ 3110121 w 6907108"/>
              <a:gd name="connsiteY299" fmla="*/ 3937299 h 6888907"/>
              <a:gd name="connsiteX300" fmla="*/ 3134715 w 6907108"/>
              <a:gd name="connsiteY300" fmla="*/ 3937299 h 6888907"/>
              <a:gd name="connsiteX301" fmla="*/ 3196199 w 6907108"/>
              <a:gd name="connsiteY301" fmla="*/ 3868943 h 6888907"/>
              <a:gd name="connsiteX302" fmla="*/ 3131982 w 6907108"/>
              <a:gd name="connsiteY302" fmla="*/ 3814259 h 6888907"/>
              <a:gd name="connsiteX303" fmla="*/ 3043172 w 6907108"/>
              <a:gd name="connsiteY303" fmla="*/ 3814259 h 6888907"/>
              <a:gd name="connsiteX304" fmla="*/ 3011746 w 6907108"/>
              <a:gd name="connsiteY304" fmla="*/ 3814259 h 6888907"/>
              <a:gd name="connsiteX305" fmla="*/ 2765810 w 6907108"/>
              <a:gd name="connsiteY305" fmla="*/ 3814259 h 6888907"/>
              <a:gd name="connsiteX306" fmla="*/ 2704326 w 6907108"/>
              <a:gd name="connsiteY306" fmla="*/ 3745903 h 6888907"/>
              <a:gd name="connsiteX307" fmla="*/ 2768543 w 6907108"/>
              <a:gd name="connsiteY307" fmla="*/ 3691218 h 6888907"/>
              <a:gd name="connsiteX308" fmla="*/ 2888778 w 6907108"/>
              <a:gd name="connsiteY308" fmla="*/ 3691218 h 6888907"/>
              <a:gd name="connsiteX309" fmla="*/ 2974856 w 6907108"/>
              <a:gd name="connsiteY309" fmla="*/ 3691218 h 6888907"/>
              <a:gd name="connsiteX310" fmla="*/ 3011746 w 6907108"/>
              <a:gd name="connsiteY310" fmla="*/ 3691218 h 6888907"/>
              <a:gd name="connsiteX311" fmla="*/ 3073231 w 6907108"/>
              <a:gd name="connsiteY311" fmla="*/ 3622862 h 6888907"/>
              <a:gd name="connsiteX312" fmla="*/ 3009014 w 6907108"/>
              <a:gd name="connsiteY312" fmla="*/ 3568177 h 6888907"/>
              <a:gd name="connsiteX313" fmla="*/ 2907907 w 6907108"/>
              <a:gd name="connsiteY313" fmla="*/ 3568177 h 6888907"/>
              <a:gd name="connsiteX314" fmla="*/ 2888778 w 6907108"/>
              <a:gd name="connsiteY314" fmla="*/ 3568177 h 6888907"/>
              <a:gd name="connsiteX315" fmla="*/ 2028000 w 6907108"/>
              <a:gd name="connsiteY315" fmla="*/ 3568177 h 6888907"/>
              <a:gd name="connsiteX316" fmla="*/ 1966516 w 6907108"/>
              <a:gd name="connsiteY316" fmla="*/ 3499821 h 6888907"/>
              <a:gd name="connsiteX317" fmla="*/ 2030733 w 6907108"/>
              <a:gd name="connsiteY317" fmla="*/ 3445137 h 6888907"/>
              <a:gd name="connsiteX318" fmla="*/ 2642842 w 6907108"/>
              <a:gd name="connsiteY318" fmla="*/ 3445137 h 6888907"/>
              <a:gd name="connsiteX319" fmla="*/ 2839591 w 6907108"/>
              <a:gd name="connsiteY319" fmla="*/ 3445137 h 6888907"/>
              <a:gd name="connsiteX320" fmla="*/ 3011746 w 6907108"/>
              <a:gd name="connsiteY320" fmla="*/ 3445137 h 6888907"/>
              <a:gd name="connsiteX321" fmla="*/ 3073231 w 6907108"/>
              <a:gd name="connsiteY321" fmla="*/ 3376781 h 6888907"/>
              <a:gd name="connsiteX322" fmla="*/ 3009014 w 6907108"/>
              <a:gd name="connsiteY322" fmla="*/ 3322096 h 6888907"/>
              <a:gd name="connsiteX323" fmla="*/ 2772642 w 6907108"/>
              <a:gd name="connsiteY323" fmla="*/ 3322096 h 6888907"/>
              <a:gd name="connsiteX324" fmla="*/ 2644208 w 6907108"/>
              <a:gd name="connsiteY324" fmla="*/ 3322096 h 6888907"/>
              <a:gd name="connsiteX325" fmla="*/ 1414525 w 6907108"/>
              <a:gd name="connsiteY325" fmla="*/ 3322096 h 6888907"/>
              <a:gd name="connsiteX326" fmla="*/ 1353041 w 6907108"/>
              <a:gd name="connsiteY326" fmla="*/ 3253740 h 6888907"/>
              <a:gd name="connsiteX327" fmla="*/ 1417258 w 6907108"/>
              <a:gd name="connsiteY327" fmla="*/ 3199056 h 6888907"/>
              <a:gd name="connsiteX328" fmla="*/ 2521240 w 6907108"/>
              <a:gd name="connsiteY328" fmla="*/ 3199056 h 6888907"/>
              <a:gd name="connsiteX329" fmla="*/ 2705692 w 6907108"/>
              <a:gd name="connsiteY329" fmla="*/ 3199056 h 6888907"/>
              <a:gd name="connsiteX330" fmla="*/ 2767176 w 6907108"/>
              <a:gd name="connsiteY330" fmla="*/ 3199056 h 6888907"/>
              <a:gd name="connsiteX331" fmla="*/ 2828660 w 6907108"/>
              <a:gd name="connsiteY331" fmla="*/ 3130700 h 6888907"/>
              <a:gd name="connsiteX332" fmla="*/ 2764444 w 6907108"/>
              <a:gd name="connsiteY332" fmla="*/ 3076015 h 6888907"/>
              <a:gd name="connsiteX333" fmla="*/ 2637377 w 6907108"/>
              <a:gd name="connsiteY333" fmla="*/ 3076015 h 6888907"/>
              <a:gd name="connsiteX334" fmla="*/ 2521240 w 6907108"/>
              <a:gd name="connsiteY334" fmla="*/ 3076015 h 6888907"/>
              <a:gd name="connsiteX335" fmla="*/ 2275303 w 6907108"/>
              <a:gd name="connsiteY335" fmla="*/ 3076015 h 6888907"/>
              <a:gd name="connsiteX336" fmla="*/ 2213819 w 6907108"/>
              <a:gd name="connsiteY336" fmla="*/ 3007659 h 6888907"/>
              <a:gd name="connsiteX337" fmla="*/ 2278036 w 6907108"/>
              <a:gd name="connsiteY337" fmla="*/ 2952974 h 6888907"/>
              <a:gd name="connsiteX338" fmla="*/ 2521240 w 6907108"/>
              <a:gd name="connsiteY338" fmla="*/ 2952974 h 6888907"/>
              <a:gd name="connsiteX339" fmla="*/ 2570427 w 6907108"/>
              <a:gd name="connsiteY339" fmla="*/ 2952974 h 6888907"/>
              <a:gd name="connsiteX340" fmla="*/ 3013113 w 6907108"/>
              <a:gd name="connsiteY340" fmla="*/ 2952974 h 6888907"/>
              <a:gd name="connsiteX341" fmla="*/ 3074597 w 6907108"/>
              <a:gd name="connsiteY341" fmla="*/ 2884618 h 6888907"/>
              <a:gd name="connsiteX342" fmla="*/ 3010380 w 6907108"/>
              <a:gd name="connsiteY342" fmla="*/ 2829934 h 6888907"/>
              <a:gd name="connsiteX343" fmla="*/ 2521240 w 6907108"/>
              <a:gd name="connsiteY343" fmla="*/ 2829934 h 6888907"/>
              <a:gd name="connsiteX344" fmla="*/ 2503478 w 6907108"/>
              <a:gd name="connsiteY344" fmla="*/ 2832668 h 6888907"/>
              <a:gd name="connsiteX345" fmla="*/ 2502112 w 6907108"/>
              <a:gd name="connsiteY345" fmla="*/ 2829934 h 6888907"/>
              <a:gd name="connsiteX346" fmla="*/ 1660462 w 6907108"/>
              <a:gd name="connsiteY346" fmla="*/ 2829934 h 6888907"/>
              <a:gd name="connsiteX347" fmla="*/ 1598978 w 6907108"/>
              <a:gd name="connsiteY347" fmla="*/ 2761578 h 6888907"/>
              <a:gd name="connsiteX348" fmla="*/ 1663195 w 6907108"/>
              <a:gd name="connsiteY348" fmla="*/ 2706893 h 6888907"/>
              <a:gd name="connsiteX349" fmla="*/ 2275303 w 6907108"/>
              <a:gd name="connsiteY349" fmla="*/ 2706893 h 6888907"/>
              <a:gd name="connsiteX350" fmla="*/ 2435162 w 6907108"/>
              <a:gd name="connsiteY350" fmla="*/ 2706893 h 6888907"/>
              <a:gd name="connsiteX351" fmla="*/ 2521240 w 6907108"/>
              <a:gd name="connsiteY351" fmla="*/ 2706893 h 6888907"/>
              <a:gd name="connsiteX352" fmla="*/ 2582724 w 6907108"/>
              <a:gd name="connsiteY352" fmla="*/ 2638537 h 6888907"/>
              <a:gd name="connsiteX353" fmla="*/ 2518507 w 6907108"/>
              <a:gd name="connsiteY353" fmla="*/ 2583853 h 6888907"/>
              <a:gd name="connsiteX354" fmla="*/ 2366846 w 6907108"/>
              <a:gd name="connsiteY354" fmla="*/ 2583853 h 6888907"/>
              <a:gd name="connsiteX355" fmla="*/ 2275303 w 6907108"/>
              <a:gd name="connsiteY355" fmla="*/ 2583853 h 6888907"/>
              <a:gd name="connsiteX356" fmla="*/ 1045621 w 6907108"/>
              <a:gd name="connsiteY356" fmla="*/ 2583853 h 6888907"/>
              <a:gd name="connsiteX357" fmla="*/ 984137 w 6907108"/>
              <a:gd name="connsiteY357" fmla="*/ 2515497 h 6888907"/>
              <a:gd name="connsiteX358" fmla="*/ 1048353 w 6907108"/>
              <a:gd name="connsiteY358" fmla="*/ 2460812 h 6888907"/>
              <a:gd name="connsiteX359" fmla="*/ 2298531 w 6907108"/>
              <a:gd name="connsiteY359" fmla="*/ 2460812 h 6888907"/>
              <a:gd name="connsiteX360" fmla="*/ 2521240 w 6907108"/>
              <a:gd name="connsiteY360" fmla="*/ 2460812 h 6888907"/>
              <a:gd name="connsiteX361" fmla="*/ 2582724 w 6907108"/>
              <a:gd name="connsiteY361" fmla="*/ 2392456 h 6888907"/>
              <a:gd name="connsiteX362" fmla="*/ 2518507 w 6907108"/>
              <a:gd name="connsiteY362" fmla="*/ 2337771 h 6888907"/>
              <a:gd name="connsiteX363" fmla="*/ 2231581 w 6907108"/>
              <a:gd name="connsiteY363" fmla="*/ 2337771 h 6888907"/>
              <a:gd name="connsiteX364" fmla="*/ 1414525 w 6907108"/>
              <a:gd name="connsiteY364" fmla="*/ 2337771 h 6888907"/>
              <a:gd name="connsiteX365" fmla="*/ 1353041 w 6907108"/>
              <a:gd name="connsiteY365" fmla="*/ 2269416 h 6888907"/>
              <a:gd name="connsiteX366" fmla="*/ 1417258 w 6907108"/>
              <a:gd name="connsiteY366" fmla="*/ 2214731 h 6888907"/>
              <a:gd name="connsiteX367" fmla="*/ 1906398 w 6907108"/>
              <a:gd name="connsiteY367" fmla="*/ 2214731 h 6888907"/>
              <a:gd name="connsiteX368" fmla="*/ 2163266 w 6907108"/>
              <a:gd name="connsiteY368" fmla="*/ 2214731 h 6888907"/>
              <a:gd name="connsiteX369" fmla="*/ 2275303 w 6907108"/>
              <a:gd name="connsiteY369" fmla="*/ 2214731 h 6888907"/>
              <a:gd name="connsiteX370" fmla="*/ 2336787 w 6907108"/>
              <a:gd name="connsiteY370" fmla="*/ 2146375 h 6888907"/>
              <a:gd name="connsiteX371" fmla="*/ 2272571 w 6907108"/>
              <a:gd name="connsiteY371" fmla="*/ 2091690 h 6888907"/>
              <a:gd name="connsiteX372" fmla="*/ 2096316 w 6907108"/>
              <a:gd name="connsiteY372" fmla="*/ 2091690 h 6888907"/>
              <a:gd name="connsiteX373" fmla="*/ 1906398 w 6907108"/>
              <a:gd name="connsiteY373" fmla="*/ 2091690 h 6888907"/>
              <a:gd name="connsiteX374" fmla="*/ 1783430 w 6907108"/>
              <a:gd name="connsiteY374" fmla="*/ 2091690 h 6888907"/>
              <a:gd name="connsiteX375" fmla="*/ 1721946 w 6907108"/>
              <a:gd name="connsiteY375" fmla="*/ 2023334 h 6888907"/>
              <a:gd name="connsiteX376" fmla="*/ 1786163 w 6907108"/>
              <a:gd name="connsiteY376" fmla="*/ 1968650 h 6888907"/>
              <a:gd name="connsiteX377" fmla="*/ 2028000 w 6907108"/>
              <a:gd name="connsiteY377" fmla="*/ 1968650 h 6888907"/>
              <a:gd name="connsiteX378" fmla="*/ 2275303 w 6907108"/>
              <a:gd name="connsiteY378" fmla="*/ 1968650 h 6888907"/>
              <a:gd name="connsiteX379" fmla="*/ 2336787 w 6907108"/>
              <a:gd name="connsiteY379" fmla="*/ 1900294 h 6888907"/>
              <a:gd name="connsiteX380" fmla="*/ 2272571 w 6907108"/>
              <a:gd name="connsiteY380" fmla="*/ 1845609 h 6888907"/>
              <a:gd name="connsiteX381" fmla="*/ 1961051 w 6907108"/>
              <a:gd name="connsiteY381" fmla="*/ 1845609 h 6888907"/>
              <a:gd name="connsiteX382" fmla="*/ 1414525 w 6907108"/>
              <a:gd name="connsiteY382" fmla="*/ 1845609 h 6888907"/>
              <a:gd name="connsiteX383" fmla="*/ 1168589 w 6907108"/>
              <a:gd name="connsiteY383" fmla="*/ 1845609 h 6888907"/>
              <a:gd name="connsiteX384" fmla="*/ 1107105 w 6907108"/>
              <a:gd name="connsiteY384" fmla="*/ 1777253 h 6888907"/>
              <a:gd name="connsiteX385" fmla="*/ 1171322 w 6907108"/>
              <a:gd name="connsiteY385" fmla="*/ 1722568 h 6888907"/>
              <a:gd name="connsiteX386" fmla="*/ 1414525 w 6907108"/>
              <a:gd name="connsiteY386" fmla="*/ 1722568 h 6888907"/>
              <a:gd name="connsiteX387" fmla="*/ 1892735 w 6907108"/>
              <a:gd name="connsiteY387" fmla="*/ 1722568 h 6888907"/>
              <a:gd name="connsiteX388" fmla="*/ 2029367 w 6907108"/>
              <a:gd name="connsiteY388" fmla="*/ 1722568 h 6888907"/>
              <a:gd name="connsiteX389" fmla="*/ 2090851 w 6907108"/>
              <a:gd name="connsiteY389" fmla="*/ 1654212 h 6888907"/>
              <a:gd name="connsiteX390" fmla="*/ 2026634 w 6907108"/>
              <a:gd name="connsiteY390" fmla="*/ 1599528 h 6888907"/>
              <a:gd name="connsiteX391" fmla="*/ 1825786 w 6907108"/>
              <a:gd name="connsiteY391" fmla="*/ 1599528 h 6888907"/>
              <a:gd name="connsiteX392" fmla="*/ 1786163 w 6907108"/>
              <a:gd name="connsiteY392" fmla="*/ 1599528 h 6888907"/>
              <a:gd name="connsiteX393" fmla="*/ 1723313 w 6907108"/>
              <a:gd name="connsiteY393" fmla="*/ 1550311 h 6888907"/>
              <a:gd name="connsiteX394" fmla="*/ 1760203 w 6907108"/>
              <a:gd name="connsiteY394" fmla="*/ 1480589 h 6888907"/>
              <a:gd name="connsiteX395" fmla="*/ 1757470 w 6907108"/>
              <a:gd name="connsiteY395" fmla="*/ 1476487 h 6888907"/>
              <a:gd name="connsiteX396" fmla="*/ 1906398 w 6907108"/>
              <a:gd name="connsiteY396" fmla="*/ 1476487 h 6888907"/>
              <a:gd name="connsiteX397" fmla="*/ 1967883 w 6907108"/>
              <a:gd name="connsiteY397" fmla="*/ 1408131 h 6888907"/>
              <a:gd name="connsiteX398" fmla="*/ 1903666 w 6907108"/>
              <a:gd name="connsiteY398" fmla="*/ 1353447 h 6888907"/>
              <a:gd name="connsiteX399" fmla="*/ 1230073 w 6907108"/>
              <a:gd name="connsiteY399" fmla="*/ 1353447 h 6888907"/>
              <a:gd name="connsiteX400" fmla="*/ 1168589 w 6907108"/>
              <a:gd name="connsiteY400" fmla="*/ 1353447 h 6888907"/>
              <a:gd name="connsiteX401" fmla="*/ 430779 w 6907108"/>
              <a:gd name="connsiteY401" fmla="*/ 1353447 h 6888907"/>
              <a:gd name="connsiteX402" fmla="*/ 369295 w 6907108"/>
              <a:gd name="connsiteY402" fmla="*/ 1285091 h 6888907"/>
              <a:gd name="connsiteX403" fmla="*/ 433512 w 6907108"/>
              <a:gd name="connsiteY403" fmla="*/ 1230406 h 6888907"/>
              <a:gd name="connsiteX404" fmla="*/ 922652 w 6907108"/>
              <a:gd name="connsiteY404" fmla="*/ 1230406 h 6888907"/>
              <a:gd name="connsiteX405" fmla="*/ 1230073 w 6907108"/>
              <a:gd name="connsiteY405" fmla="*/ 1230406 h 6888907"/>
              <a:gd name="connsiteX406" fmla="*/ 1660462 w 6907108"/>
              <a:gd name="connsiteY406" fmla="*/ 1230406 h 6888907"/>
              <a:gd name="connsiteX407" fmla="*/ 1721946 w 6907108"/>
              <a:gd name="connsiteY407" fmla="*/ 1162050 h 6888907"/>
              <a:gd name="connsiteX408" fmla="*/ 1657729 w 6907108"/>
              <a:gd name="connsiteY408" fmla="*/ 1107365 h 6888907"/>
              <a:gd name="connsiteX409" fmla="*/ 1230073 w 6907108"/>
              <a:gd name="connsiteY409" fmla="*/ 1107365 h 6888907"/>
              <a:gd name="connsiteX410" fmla="*/ 1168589 w 6907108"/>
              <a:gd name="connsiteY410" fmla="*/ 1107365 h 6888907"/>
              <a:gd name="connsiteX411" fmla="*/ 1107105 w 6907108"/>
              <a:gd name="connsiteY411" fmla="*/ 1039009 h 6888907"/>
              <a:gd name="connsiteX412" fmla="*/ 1171322 w 6907108"/>
              <a:gd name="connsiteY412" fmla="*/ 984325 h 6888907"/>
              <a:gd name="connsiteX413" fmla="*/ 1230073 w 6907108"/>
              <a:gd name="connsiteY413" fmla="*/ 984325 h 6888907"/>
              <a:gd name="connsiteX414" fmla="*/ 1660462 w 6907108"/>
              <a:gd name="connsiteY414" fmla="*/ 984325 h 6888907"/>
              <a:gd name="connsiteX415" fmla="*/ 1721946 w 6907108"/>
              <a:gd name="connsiteY415" fmla="*/ 915969 h 6888907"/>
              <a:gd name="connsiteX416" fmla="*/ 1657729 w 6907108"/>
              <a:gd name="connsiteY416" fmla="*/ 861284 h 6888907"/>
              <a:gd name="connsiteX417" fmla="*/ 1230073 w 6907108"/>
              <a:gd name="connsiteY417" fmla="*/ 861284 h 6888907"/>
              <a:gd name="connsiteX418" fmla="*/ 553748 w 6907108"/>
              <a:gd name="connsiteY418" fmla="*/ 861284 h 6888907"/>
              <a:gd name="connsiteX419" fmla="*/ 430779 w 6907108"/>
              <a:gd name="connsiteY419" fmla="*/ 861284 h 6888907"/>
              <a:gd name="connsiteX420" fmla="*/ 369295 w 6907108"/>
              <a:gd name="connsiteY420" fmla="*/ 792928 h 6888907"/>
              <a:gd name="connsiteX421" fmla="*/ 433512 w 6907108"/>
              <a:gd name="connsiteY421" fmla="*/ 738244 h 6888907"/>
              <a:gd name="connsiteX422" fmla="*/ 1168589 w 6907108"/>
              <a:gd name="connsiteY422" fmla="*/ 738244 h 6888907"/>
              <a:gd name="connsiteX423" fmla="*/ 1230073 w 6907108"/>
              <a:gd name="connsiteY423" fmla="*/ 738244 h 6888907"/>
              <a:gd name="connsiteX424" fmla="*/ 1414525 w 6907108"/>
              <a:gd name="connsiteY424" fmla="*/ 738244 h 6888907"/>
              <a:gd name="connsiteX425" fmla="*/ 1476010 w 6907108"/>
              <a:gd name="connsiteY425" fmla="*/ 669888 h 6888907"/>
              <a:gd name="connsiteX426" fmla="*/ 1411793 w 6907108"/>
              <a:gd name="connsiteY426" fmla="*/ 615203 h 6888907"/>
              <a:gd name="connsiteX427" fmla="*/ 1230073 w 6907108"/>
              <a:gd name="connsiteY427" fmla="*/ 615203 h 6888907"/>
              <a:gd name="connsiteX428" fmla="*/ 1168589 w 6907108"/>
              <a:gd name="connsiteY428" fmla="*/ 615203 h 6888907"/>
              <a:gd name="connsiteX429" fmla="*/ 61875 w 6907108"/>
              <a:gd name="connsiteY429" fmla="*/ 615203 h 6888907"/>
              <a:gd name="connsiteX430" fmla="*/ 391 w 6907108"/>
              <a:gd name="connsiteY430" fmla="*/ 546847 h 6888907"/>
              <a:gd name="connsiteX431" fmla="*/ 64607 w 6907108"/>
              <a:gd name="connsiteY431" fmla="*/ 492162 h 6888907"/>
              <a:gd name="connsiteX432" fmla="*/ 1168589 w 6907108"/>
              <a:gd name="connsiteY432" fmla="*/ 492162 h 6888907"/>
              <a:gd name="connsiteX433" fmla="*/ 1230073 w 6907108"/>
              <a:gd name="connsiteY433" fmla="*/ 492162 h 6888907"/>
              <a:gd name="connsiteX434" fmla="*/ 1660462 w 6907108"/>
              <a:gd name="connsiteY434" fmla="*/ 492162 h 6888907"/>
              <a:gd name="connsiteX435" fmla="*/ 1721946 w 6907108"/>
              <a:gd name="connsiteY435" fmla="*/ 423807 h 6888907"/>
              <a:gd name="connsiteX436" fmla="*/ 1657729 w 6907108"/>
              <a:gd name="connsiteY436" fmla="*/ 369122 h 6888907"/>
              <a:gd name="connsiteX437" fmla="*/ 1230073 w 6907108"/>
              <a:gd name="connsiteY437" fmla="*/ 369122 h 6888907"/>
              <a:gd name="connsiteX438" fmla="*/ 1168589 w 6907108"/>
              <a:gd name="connsiteY438" fmla="*/ 369122 h 6888907"/>
              <a:gd name="connsiteX439" fmla="*/ 1045621 w 6907108"/>
              <a:gd name="connsiteY439" fmla="*/ 369122 h 6888907"/>
              <a:gd name="connsiteX440" fmla="*/ 984137 w 6907108"/>
              <a:gd name="connsiteY440" fmla="*/ 300766 h 6888907"/>
              <a:gd name="connsiteX441" fmla="*/ 1048353 w 6907108"/>
              <a:gd name="connsiteY441" fmla="*/ 246081 h 6888907"/>
              <a:gd name="connsiteX442" fmla="*/ 1230073 w 6907108"/>
              <a:gd name="connsiteY442" fmla="*/ 246081 h 6888907"/>
              <a:gd name="connsiteX443" fmla="*/ 1783430 w 6907108"/>
              <a:gd name="connsiteY443" fmla="*/ 246081 h 6888907"/>
              <a:gd name="connsiteX444" fmla="*/ 1844914 w 6907108"/>
              <a:gd name="connsiteY444" fmla="*/ 177725 h 6888907"/>
              <a:gd name="connsiteX445" fmla="*/ 1780698 w 6907108"/>
              <a:gd name="connsiteY445" fmla="*/ 123041 h 6888907"/>
              <a:gd name="connsiteX446" fmla="*/ 1230073 w 6907108"/>
              <a:gd name="connsiteY446" fmla="*/ 123041 h 6888907"/>
              <a:gd name="connsiteX447" fmla="*/ 922652 w 6907108"/>
              <a:gd name="connsiteY447" fmla="*/ 123041 h 6888907"/>
              <a:gd name="connsiteX448" fmla="*/ 553748 w 6907108"/>
              <a:gd name="connsiteY448" fmla="*/ 123041 h 6888907"/>
              <a:gd name="connsiteX449" fmla="*/ 492264 w 6907108"/>
              <a:gd name="connsiteY449" fmla="*/ 54685 h 6888907"/>
              <a:gd name="connsiteX450" fmla="*/ 556480 w 6907108"/>
              <a:gd name="connsiteY450" fmla="*/ 0 h 688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</a:cxnLst>
            <a:rect l="l" t="t" r="r" b="b"/>
            <a:pathLst>
              <a:path w="6907108" h="6888907">
                <a:moveTo>
                  <a:pt x="3504986" y="6521152"/>
                </a:moveTo>
                <a:cubicBezTo>
                  <a:pt x="3470828" y="6521152"/>
                  <a:pt x="3443502" y="6548494"/>
                  <a:pt x="3443502" y="6582672"/>
                </a:cubicBezTo>
                <a:cubicBezTo>
                  <a:pt x="3443502" y="6616850"/>
                  <a:pt x="3470828" y="6644192"/>
                  <a:pt x="3504986" y="6644192"/>
                </a:cubicBezTo>
                <a:cubicBezTo>
                  <a:pt x="3539144" y="6644192"/>
                  <a:pt x="3566470" y="6616850"/>
                  <a:pt x="3566470" y="6582672"/>
                </a:cubicBezTo>
                <a:cubicBezTo>
                  <a:pt x="3566470" y="6548494"/>
                  <a:pt x="3539144" y="6521152"/>
                  <a:pt x="3504986" y="6521152"/>
                </a:cubicBezTo>
                <a:close/>
                <a:moveTo>
                  <a:pt x="1414525" y="6398111"/>
                </a:moveTo>
                <a:lnTo>
                  <a:pt x="2152335" y="6398111"/>
                </a:lnTo>
                <a:cubicBezTo>
                  <a:pt x="2186493" y="6398111"/>
                  <a:pt x="2213819" y="6425453"/>
                  <a:pt x="2213819" y="6459631"/>
                </a:cubicBezTo>
                <a:cubicBezTo>
                  <a:pt x="2213819" y="6493809"/>
                  <a:pt x="2186493" y="6521152"/>
                  <a:pt x="2152335" y="6521152"/>
                </a:cubicBezTo>
                <a:lnTo>
                  <a:pt x="1414525" y="6521152"/>
                </a:lnTo>
                <a:cubicBezTo>
                  <a:pt x="1380368" y="6521152"/>
                  <a:pt x="1353041" y="6493809"/>
                  <a:pt x="1353041" y="6459631"/>
                </a:cubicBezTo>
                <a:cubicBezTo>
                  <a:pt x="1353041" y="6425453"/>
                  <a:pt x="1380368" y="6398111"/>
                  <a:pt x="1414525" y="6398111"/>
                </a:cubicBezTo>
                <a:close/>
                <a:moveTo>
                  <a:pt x="922652" y="5905949"/>
                </a:moveTo>
                <a:cubicBezTo>
                  <a:pt x="956810" y="5905949"/>
                  <a:pt x="984137" y="5933291"/>
                  <a:pt x="984137" y="5967469"/>
                </a:cubicBezTo>
                <a:cubicBezTo>
                  <a:pt x="984137" y="6001647"/>
                  <a:pt x="956810" y="6028989"/>
                  <a:pt x="922652" y="6028989"/>
                </a:cubicBezTo>
                <a:cubicBezTo>
                  <a:pt x="888495" y="6028989"/>
                  <a:pt x="861168" y="6001647"/>
                  <a:pt x="861168" y="5967469"/>
                </a:cubicBezTo>
                <a:cubicBezTo>
                  <a:pt x="861168" y="5933291"/>
                  <a:pt x="888495" y="5905949"/>
                  <a:pt x="922652" y="5905949"/>
                </a:cubicBezTo>
                <a:close/>
                <a:moveTo>
                  <a:pt x="3382018" y="5782908"/>
                </a:moveTo>
                <a:cubicBezTo>
                  <a:pt x="3347860" y="5782908"/>
                  <a:pt x="3320533" y="5810251"/>
                  <a:pt x="3320533" y="5844428"/>
                </a:cubicBezTo>
                <a:cubicBezTo>
                  <a:pt x="3320533" y="5878606"/>
                  <a:pt x="3347860" y="5905949"/>
                  <a:pt x="3382018" y="5905949"/>
                </a:cubicBezTo>
                <a:lnTo>
                  <a:pt x="3504986" y="5905949"/>
                </a:lnTo>
                <a:cubicBezTo>
                  <a:pt x="3539144" y="5905949"/>
                  <a:pt x="3566470" y="5878606"/>
                  <a:pt x="3566470" y="5844428"/>
                </a:cubicBezTo>
                <a:cubicBezTo>
                  <a:pt x="3566470" y="5810251"/>
                  <a:pt x="3539144" y="5782908"/>
                  <a:pt x="3504986" y="5782908"/>
                </a:cubicBezTo>
                <a:lnTo>
                  <a:pt x="3382018" y="5782908"/>
                </a:lnTo>
                <a:close/>
                <a:moveTo>
                  <a:pt x="1660462" y="5659868"/>
                </a:moveTo>
                <a:lnTo>
                  <a:pt x="1783430" y="5659868"/>
                </a:lnTo>
                <a:cubicBezTo>
                  <a:pt x="1817588" y="5659868"/>
                  <a:pt x="1844914" y="5687210"/>
                  <a:pt x="1844914" y="5721388"/>
                </a:cubicBezTo>
                <a:cubicBezTo>
                  <a:pt x="1844914" y="5755566"/>
                  <a:pt x="1817588" y="5782908"/>
                  <a:pt x="1783430" y="5782908"/>
                </a:cubicBezTo>
                <a:lnTo>
                  <a:pt x="1660462" y="5782908"/>
                </a:lnTo>
                <a:cubicBezTo>
                  <a:pt x="1626304" y="5782908"/>
                  <a:pt x="1598978" y="5755566"/>
                  <a:pt x="1598978" y="5721388"/>
                </a:cubicBezTo>
                <a:cubicBezTo>
                  <a:pt x="1598978" y="5687210"/>
                  <a:pt x="1626304" y="5659868"/>
                  <a:pt x="1660462" y="5659868"/>
                </a:cubicBezTo>
                <a:close/>
                <a:moveTo>
                  <a:pt x="3013113" y="5536827"/>
                </a:moveTo>
                <a:cubicBezTo>
                  <a:pt x="2978955" y="5536827"/>
                  <a:pt x="2951629" y="5564169"/>
                  <a:pt x="2951629" y="5598347"/>
                </a:cubicBezTo>
                <a:cubicBezTo>
                  <a:pt x="2951629" y="5632525"/>
                  <a:pt x="2978955" y="5659868"/>
                  <a:pt x="3013113" y="5659868"/>
                </a:cubicBezTo>
                <a:cubicBezTo>
                  <a:pt x="3047271" y="5659868"/>
                  <a:pt x="3074597" y="5632525"/>
                  <a:pt x="3074597" y="5598347"/>
                </a:cubicBezTo>
                <a:cubicBezTo>
                  <a:pt x="3074597" y="5564169"/>
                  <a:pt x="3047271" y="5536827"/>
                  <a:pt x="3013113" y="5536827"/>
                </a:cubicBezTo>
                <a:close/>
                <a:moveTo>
                  <a:pt x="307811" y="5413786"/>
                </a:moveTo>
                <a:lnTo>
                  <a:pt x="676716" y="5413786"/>
                </a:lnTo>
                <a:cubicBezTo>
                  <a:pt x="710874" y="5413786"/>
                  <a:pt x="738200" y="5441129"/>
                  <a:pt x="738200" y="5475307"/>
                </a:cubicBezTo>
                <a:cubicBezTo>
                  <a:pt x="738200" y="5509485"/>
                  <a:pt x="710874" y="5536827"/>
                  <a:pt x="676716" y="5536827"/>
                </a:cubicBezTo>
                <a:lnTo>
                  <a:pt x="307811" y="5536827"/>
                </a:lnTo>
                <a:cubicBezTo>
                  <a:pt x="273653" y="5536827"/>
                  <a:pt x="246327" y="5509485"/>
                  <a:pt x="246327" y="5475307"/>
                </a:cubicBezTo>
                <a:cubicBezTo>
                  <a:pt x="246327" y="5441129"/>
                  <a:pt x="273653" y="5413786"/>
                  <a:pt x="307811" y="5413786"/>
                </a:cubicBezTo>
                <a:close/>
                <a:moveTo>
                  <a:pt x="3504986" y="5044665"/>
                </a:moveTo>
                <a:cubicBezTo>
                  <a:pt x="3470828" y="5044665"/>
                  <a:pt x="3443502" y="5072007"/>
                  <a:pt x="3443502" y="5106185"/>
                </a:cubicBezTo>
                <a:cubicBezTo>
                  <a:pt x="3443502" y="5140363"/>
                  <a:pt x="3470828" y="5167705"/>
                  <a:pt x="3504986" y="5167705"/>
                </a:cubicBezTo>
                <a:lnTo>
                  <a:pt x="3996859" y="5167705"/>
                </a:lnTo>
                <a:cubicBezTo>
                  <a:pt x="4031017" y="5167705"/>
                  <a:pt x="4058343" y="5140363"/>
                  <a:pt x="4058343" y="5106185"/>
                </a:cubicBezTo>
                <a:cubicBezTo>
                  <a:pt x="4058343" y="5072007"/>
                  <a:pt x="4031017" y="5044665"/>
                  <a:pt x="3996859" y="5044665"/>
                </a:cubicBezTo>
                <a:lnTo>
                  <a:pt x="3504986" y="5044665"/>
                </a:lnTo>
                <a:close/>
                <a:moveTo>
                  <a:pt x="1906398" y="4921624"/>
                </a:moveTo>
                <a:lnTo>
                  <a:pt x="2521240" y="4921624"/>
                </a:lnTo>
                <a:cubicBezTo>
                  <a:pt x="2555398" y="4921624"/>
                  <a:pt x="2582724" y="4948966"/>
                  <a:pt x="2582724" y="4983144"/>
                </a:cubicBezTo>
                <a:cubicBezTo>
                  <a:pt x="2582724" y="5017322"/>
                  <a:pt x="2555398" y="5044665"/>
                  <a:pt x="2521240" y="5044665"/>
                </a:cubicBezTo>
                <a:lnTo>
                  <a:pt x="1906398" y="5044665"/>
                </a:lnTo>
                <a:cubicBezTo>
                  <a:pt x="1872241" y="5044665"/>
                  <a:pt x="1844914" y="5017322"/>
                  <a:pt x="1844914" y="4983144"/>
                </a:cubicBezTo>
                <a:cubicBezTo>
                  <a:pt x="1844914" y="4948966"/>
                  <a:pt x="1872241" y="4921624"/>
                  <a:pt x="1906398" y="4921624"/>
                </a:cubicBezTo>
                <a:close/>
                <a:moveTo>
                  <a:pt x="1660462" y="3937299"/>
                </a:moveTo>
                <a:lnTo>
                  <a:pt x="1783430" y="3937299"/>
                </a:lnTo>
                <a:cubicBezTo>
                  <a:pt x="1817588" y="3937299"/>
                  <a:pt x="1844914" y="3964641"/>
                  <a:pt x="1844914" y="3998819"/>
                </a:cubicBezTo>
                <a:cubicBezTo>
                  <a:pt x="1844914" y="4032997"/>
                  <a:pt x="1817588" y="4060340"/>
                  <a:pt x="1783430" y="4060340"/>
                </a:cubicBezTo>
                <a:lnTo>
                  <a:pt x="1660462" y="4060340"/>
                </a:lnTo>
                <a:cubicBezTo>
                  <a:pt x="1626304" y="4060340"/>
                  <a:pt x="1598978" y="4032997"/>
                  <a:pt x="1598978" y="3998819"/>
                </a:cubicBezTo>
                <a:cubicBezTo>
                  <a:pt x="1598978" y="3964641"/>
                  <a:pt x="1626304" y="3937299"/>
                  <a:pt x="1660462" y="3937299"/>
                </a:cubicBezTo>
                <a:close/>
                <a:moveTo>
                  <a:pt x="3382018" y="3814259"/>
                </a:moveTo>
                <a:cubicBezTo>
                  <a:pt x="3347860" y="3814259"/>
                  <a:pt x="3320533" y="3841601"/>
                  <a:pt x="3320533" y="3875779"/>
                </a:cubicBezTo>
                <a:cubicBezTo>
                  <a:pt x="3320533" y="3909957"/>
                  <a:pt x="3347860" y="3937299"/>
                  <a:pt x="3382018" y="3937299"/>
                </a:cubicBezTo>
                <a:cubicBezTo>
                  <a:pt x="3416175" y="3937299"/>
                  <a:pt x="3443502" y="3909957"/>
                  <a:pt x="3443502" y="3875779"/>
                </a:cubicBezTo>
                <a:cubicBezTo>
                  <a:pt x="3443502" y="3841601"/>
                  <a:pt x="3416175" y="3814259"/>
                  <a:pt x="3382018" y="3814259"/>
                </a:cubicBezTo>
                <a:close/>
                <a:moveTo>
                  <a:pt x="1783430" y="3445137"/>
                </a:moveTo>
                <a:cubicBezTo>
                  <a:pt x="1817588" y="3445137"/>
                  <a:pt x="1844914" y="3472479"/>
                  <a:pt x="1844914" y="3506657"/>
                </a:cubicBezTo>
                <a:cubicBezTo>
                  <a:pt x="1844914" y="3540835"/>
                  <a:pt x="1817588" y="3568177"/>
                  <a:pt x="1783430" y="3568177"/>
                </a:cubicBezTo>
                <a:cubicBezTo>
                  <a:pt x="1749272" y="3568177"/>
                  <a:pt x="1721946" y="3540835"/>
                  <a:pt x="1721946" y="3506657"/>
                </a:cubicBezTo>
                <a:cubicBezTo>
                  <a:pt x="1721946" y="3472479"/>
                  <a:pt x="1749272" y="3445137"/>
                  <a:pt x="1783430" y="3445137"/>
                </a:cubicBezTo>
                <a:close/>
                <a:moveTo>
                  <a:pt x="3259049" y="3322096"/>
                </a:moveTo>
                <a:cubicBezTo>
                  <a:pt x="3224892" y="3322096"/>
                  <a:pt x="3197565" y="3349439"/>
                  <a:pt x="3197565" y="3383616"/>
                </a:cubicBezTo>
                <a:cubicBezTo>
                  <a:pt x="3197565" y="3417794"/>
                  <a:pt x="3224892" y="3445137"/>
                  <a:pt x="3259049" y="3445137"/>
                </a:cubicBezTo>
                <a:lnTo>
                  <a:pt x="3382018" y="3445137"/>
                </a:lnTo>
                <a:cubicBezTo>
                  <a:pt x="3416175" y="3445137"/>
                  <a:pt x="3443502" y="3417794"/>
                  <a:pt x="3443502" y="3383616"/>
                </a:cubicBezTo>
                <a:cubicBezTo>
                  <a:pt x="3443502" y="3349439"/>
                  <a:pt x="3416175" y="3322096"/>
                  <a:pt x="3382018" y="3322096"/>
                </a:cubicBezTo>
                <a:lnTo>
                  <a:pt x="3259049" y="3322096"/>
                </a:lnTo>
                <a:close/>
                <a:moveTo>
                  <a:pt x="3136081" y="3076015"/>
                </a:moveTo>
                <a:cubicBezTo>
                  <a:pt x="3101923" y="3076015"/>
                  <a:pt x="3074597" y="3103357"/>
                  <a:pt x="3074597" y="3137535"/>
                </a:cubicBezTo>
                <a:cubicBezTo>
                  <a:pt x="3074597" y="3171713"/>
                  <a:pt x="3101923" y="3199056"/>
                  <a:pt x="3136081" y="3199056"/>
                </a:cubicBezTo>
                <a:lnTo>
                  <a:pt x="3627954" y="3199056"/>
                </a:lnTo>
                <a:cubicBezTo>
                  <a:pt x="3662112" y="3199056"/>
                  <a:pt x="3689438" y="3171713"/>
                  <a:pt x="3689438" y="3137535"/>
                </a:cubicBezTo>
                <a:cubicBezTo>
                  <a:pt x="3689438" y="3103357"/>
                  <a:pt x="3662112" y="3076015"/>
                  <a:pt x="3627954" y="3076015"/>
                </a:cubicBezTo>
                <a:lnTo>
                  <a:pt x="3136081" y="3076015"/>
                </a:lnTo>
                <a:close/>
                <a:moveTo>
                  <a:pt x="1906398" y="2952974"/>
                </a:moveTo>
                <a:lnTo>
                  <a:pt x="2029367" y="2952974"/>
                </a:lnTo>
                <a:cubicBezTo>
                  <a:pt x="2063525" y="2952974"/>
                  <a:pt x="2090851" y="2980317"/>
                  <a:pt x="2090851" y="3014495"/>
                </a:cubicBezTo>
                <a:cubicBezTo>
                  <a:pt x="2090851" y="3048673"/>
                  <a:pt x="2063525" y="3076015"/>
                  <a:pt x="2029367" y="3076015"/>
                </a:cubicBezTo>
                <a:lnTo>
                  <a:pt x="1906398" y="3076015"/>
                </a:lnTo>
                <a:cubicBezTo>
                  <a:pt x="1872241" y="3076015"/>
                  <a:pt x="1844914" y="3048673"/>
                  <a:pt x="1844914" y="3014495"/>
                </a:cubicBezTo>
                <a:cubicBezTo>
                  <a:pt x="1844914" y="2980317"/>
                  <a:pt x="1872241" y="2952974"/>
                  <a:pt x="1906398" y="2952974"/>
                </a:cubicBezTo>
                <a:close/>
                <a:moveTo>
                  <a:pt x="307811" y="2460812"/>
                </a:moveTo>
                <a:lnTo>
                  <a:pt x="799684" y="2460812"/>
                </a:lnTo>
                <a:cubicBezTo>
                  <a:pt x="833842" y="2460812"/>
                  <a:pt x="861168" y="2488154"/>
                  <a:pt x="861168" y="2522332"/>
                </a:cubicBezTo>
                <a:cubicBezTo>
                  <a:pt x="861168" y="2556510"/>
                  <a:pt x="833842" y="2583853"/>
                  <a:pt x="799684" y="2583853"/>
                </a:cubicBezTo>
                <a:lnTo>
                  <a:pt x="307811" y="2583853"/>
                </a:lnTo>
                <a:cubicBezTo>
                  <a:pt x="273653" y="2583853"/>
                  <a:pt x="246327" y="2556510"/>
                  <a:pt x="246327" y="2522332"/>
                </a:cubicBezTo>
                <a:cubicBezTo>
                  <a:pt x="246327" y="2488154"/>
                  <a:pt x="273653" y="2460812"/>
                  <a:pt x="307811" y="2460812"/>
                </a:cubicBezTo>
                <a:close/>
                <a:moveTo>
                  <a:pt x="2767176" y="2337771"/>
                </a:moveTo>
                <a:cubicBezTo>
                  <a:pt x="2733018" y="2337771"/>
                  <a:pt x="2705692" y="2365114"/>
                  <a:pt x="2705692" y="2399292"/>
                </a:cubicBezTo>
                <a:cubicBezTo>
                  <a:pt x="2705692" y="2433470"/>
                  <a:pt x="2733018" y="2460812"/>
                  <a:pt x="2767176" y="2460812"/>
                </a:cubicBezTo>
                <a:cubicBezTo>
                  <a:pt x="2801334" y="2460812"/>
                  <a:pt x="2828660" y="2433470"/>
                  <a:pt x="2828660" y="2399292"/>
                </a:cubicBezTo>
                <a:cubicBezTo>
                  <a:pt x="2828660" y="2365114"/>
                  <a:pt x="2801334" y="2337771"/>
                  <a:pt x="2767176" y="2337771"/>
                </a:cubicBezTo>
                <a:close/>
                <a:moveTo>
                  <a:pt x="430779" y="1968650"/>
                </a:moveTo>
                <a:lnTo>
                  <a:pt x="1414525" y="1968650"/>
                </a:lnTo>
                <a:lnTo>
                  <a:pt x="1537494" y="1968650"/>
                </a:lnTo>
                <a:cubicBezTo>
                  <a:pt x="1571652" y="1968650"/>
                  <a:pt x="1598978" y="1995992"/>
                  <a:pt x="1598978" y="2030170"/>
                </a:cubicBezTo>
                <a:cubicBezTo>
                  <a:pt x="1598978" y="2064348"/>
                  <a:pt x="1571652" y="2091690"/>
                  <a:pt x="1537494" y="2091690"/>
                </a:cubicBezTo>
                <a:lnTo>
                  <a:pt x="430779" y="2091690"/>
                </a:lnTo>
                <a:cubicBezTo>
                  <a:pt x="396622" y="2091690"/>
                  <a:pt x="369295" y="2064348"/>
                  <a:pt x="369295" y="2030170"/>
                </a:cubicBezTo>
                <a:cubicBezTo>
                  <a:pt x="369295" y="1995992"/>
                  <a:pt x="396622" y="1968650"/>
                  <a:pt x="430779" y="1968650"/>
                </a:cubicBezTo>
                <a:close/>
                <a:moveTo>
                  <a:pt x="2521240" y="1845609"/>
                </a:moveTo>
                <a:cubicBezTo>
                  <a:pt x="2487082" y="1845609"/>
                  <a:pt x="2459756" y="1872951"/>
                  <a:pt x="2459756" y="1907129"/>
                </a:cubicBezTo>
                <a:cubicBezTo>
                  <a:pt x="2459756" y="1941307"/>
                  <a:pt x="2487082" y="1968650"/>
                  <a:pt x="2521240" y="1968650"/>
                </a:cubicBezTo>
                <a:lnTo>
                  <a:pt x="3074597" y="1968650"/>
                </a:lnTo>
                <a:cubicBezTo>
                  <a:pt x="3108755" y="1968650"/>
                  <a:pt x="3136081" y="1941307"/>
                  <a:pt x="3136081" y="1907129"/>
                </a:cubicBezTo>
                <a:cubicBezTo>
                  <a:pt x="3136081" y="1872951"/>
                  <a:pt x="3108755" y="1845609"/>
                  <a:pt x="3074597" y="1845609"/>
                </a:cubicBezTo>
                <a:lnTo>
                  <a:pt x="2521240" y="1845609"/>
                </a:lnTo>
                <a:close/>
                <a:moveTo>
                  <a:pt x="2275303" y="1599528"/>
                </a:moveTo>
                <a:cubicBezTo>
                  <a:pt x="2241145" y="1599528"/>
                  <a:pt x="2213819" y="1626870"/>
                  <a:pt x="2213819" y="1661048"/>
                </a:cubicBezTo>
                <a:cubicBezTo>
                  <a:pt x="2213819" y="1695226"/>
                  <a:pt x="2241145" y="1722568"/>
                  <a:pt x="2275303" y="1722568"/>
                </a:cubicBezTo>
                <a:lnTo>
                  <a:pt x="2398272" y="1722568"/>
                </a:lnTo>
                <a:cubicBezTo>
                  <a:pt x="2432429" y="1722568"/>
                  <a:pt x="2459756" y="1695226"/>
                  <a:pt x="2459756" y="1661048"/>
                </a:cubicBezTo>
                <a:cubicBezTo>
                  <a:pt x="2459756" y="1626870"/>
                  <a:pt x="2432429" y="1599528"/>
                  <a:pt x="2398272" y="1599528"/>
                </a:cubicBezTo>
                <a:lnTo>
                  <a:pt x="2275303" y="1599528"/>
                </a:lnTo>
                <a:close/>
                <a:moveTo>
                  <a:pt x="1414525" y="1476487"/>
                </a:moveTo>
                <a:lnTo>
                  <a:pt x="1537494" y="1476487"/>
                </a:lnTo>
                <a:cubicBezTo>
                  <a:pt x="1571652" y="1476487"/>
                  <a:pt x="1598978" y="1503830"/>
                  <a:pt x="1598978" y="1538007"/>
                </a:cubicBezTo>
                <a:cubicBezTo>
                  <a:pt x="1598978" y="1572185"/>
                  <a:pt x="1571652" y="1599528"/>
                  <a:pt x="1537494" y="1599528"/>
                </a:cubicBezTo>
                <a:lnTo>
                  <a:pt x="1414525" y="1599528"/>
                </a:lnTo>
                <a:cubicBezTo>
                  <a:pt x="1380368" y="1599528"/>
                  <a:pt x="1353041" y="1572185"/>
                  <a:pt x="1353041" y="1538007"/>
                </a:cubicBezTo>
                <a:cubicBezTo>
                  <a:pt x="1353041" y="1503830"/>
                  <a:pt x="1380368" y="1476487"/>
                  <a:pt x="1414525" y="1476487"/>
                </a:cubicBezTo>
                <a:close/>
                <a:moveTo>
                  <a:pt x="2152335" y="1353447"/>
                </a:moveTo>
                <a:cubicBezTo>
                  <a:pt x="2118177" y="1353447"/>
                  <a:pt x="2090851" y="1380789"/>
                  <a:pt x="2090851" y="1414967"/>
                </a:cubicBezTo>
                <a:cubicBezTo>
                  <a:pt x="2090851" y="1449145"/>
                  <a:pt x="2118177" y="1476487"/>
                  <a:pt x="2152335" y="1476487"/>
                </a:cubicBezTo>
                <a:cubicBezTo>
                  <a:pt x="2186493" y="1476487"/>
                  <a:pt x="2213819" y="1449145"/>
                  <a:pt x="2213819" y="1414967"/>
                </a:cubicBezTo>
                <a:cubicBezTo>
                  <a:pt x="2213819" y="1380789"/>
                  <a:pt x="2186493" y="1353447"/>
                  <a:pt x="2152335" y="1353447"/>
                </a:cubicBezTo>
                <a:close/>
                <a:moveTo>
                  <a:pt x="184843" y="1230406"/>
                </a:moveTo>
                <a:cubicBezTo>
                  <a:pt x="219001" y="1230406"/>
                  <a:pt x="246327" y="1257748"/>
                  <a:pt x="246327" y="1291926"/>
                </a:cubicBezTo>
                <a:cubicBezTo>
                  <a:pt x="246327" y="1326104"/>
                  <a:pt x="219001" y="1353447"/>
                  <a:pt x="184843" y="1353447"/>
                </a:cubicBezTo>
                <a:cubicBezTo>
                  <a:pt x="150685" y="1353447"/>
                  <a:pt x="123359" y="1326104"/>
                  <a:pt x="123359" y="1291926"/>
                </a:cubicBezTo>
                <a:cubicBezTo>
                  <a:pt x="123359" y="1257748"/>
                  <a:pt x="150685" y="1230406"/>
                  <a:pt x="184843" y="1230406"/>
                </a:cubicBezTo>
                <a:close/>
                <a:moveTo>
                  <a:pt x="1906398" y="861284"/>
                </a:moveTo>
                <a:cubicBezTo>
                  <a:pt x="1872241" y="861284"/>
                  <a:pt x="1844914" y="888627"/>
                  <a:pt x="1844914" y="922804"/>
                </a:cubicBezTo>
                <a:cubicBezTo>
                  <a:pt x="1844914" y="956982"/>
                  <a:pt x="1872241" y="984325"/>
                  <a:pt x="1906398" y="984325"/>
                </a:cubicBezTo>
                <a:lnTo>
                  <a:pt x="2029367" y="984325"/>
                </a:lnTo>
                <a:cubicBezTo>
                  <a:pt x="2063525" y="984325"/>
                  <a:pt x="2090851" y="956982"/>
                  <a:pt x="2090851" y="922804"/>
                </a:cubicBezTo>
                <a:cubicBezTo>
                  <a:pt x="2090851" y="888627"/>
                  <a:pt x="2063525" y="861284"/>
                  <a:pt x="2029367" y="861284"/>
                </a:cubicBezTo>
                <a:lnTo>
                  <a:pt x="1906398" y="861284"/>
                </a:lnTo>
                <a:close/>
                <a:moveTo>
                  <a:pt x="1906398" y="369122"/>
                </a:moveTo>
                <a:cubicBezTo>
                  <a:pt x="1872241" y="369122"/>
                  <a:pt x="1844914" y="396464"/>
                  <a:pt x="1844914" y="430642"/>
                </a:cubicBezTo>
                <a:cubicBezTo>
                  <a:pt x="1844914" y="464820"/>
                  <a:pt x="1872241" y="492162"/>
                  <a:pt x="1906398" y="492162"/>
                </a:cubicBezTo>
                <a:lnTo>
                  <a:pt x="2029367" y="492162"/>
                </a:lnTo>
                <a:cubicBezTo>
                  <a:pt x="2063525" y="492162"/>
                  <a:pt x="2090851" y="464820"/>
                  <a:pt x="2090851" y="430642"/>
                </a:cubicBezTo>
                <a:cubicBezTo>
                  <a:pt x="2090851" y="396464"/>
                  <a:pt x="2063525" y="369122"/>
                  <a:pt x="2029367" y="369122"/>
                </a:cubicBezTo>
                <a:lnTo>
                  <a:pt x="1906398" y="369122"/>
                </a:lnTo>
                <a:close/>
                <a:moveTo>
                  <a:pt x="799684" y="246081"/>
                </a:moveTo>
                <a:cubicBezTo>
                  <a:pt x="833842" y="246081"/>
                  <a:pt x="861168" y="273424"/>
                  <a:pt x="861168" y="307602"/>
                </a:cubicBezTo>
                <a:cubicBezTo>
                  <a:pt x="861168" y="341779"/>
                  <a:pt x="833842" y="369122"/>
                  <a:pt x="799684" y="369122"/>
                </a:cubicBezTo>
                <a:cubicBezTo>
                  <a:pt x="765526" y="369122"/>
                  <a:pt x="738200" y="341779"/>
                  <a:pt x="738200" y="307602"/>
                </a:cubicBezTo>
                <a:cubicBezTo>
                  <a:pt x="738200" y="273424"/>
                  <a:pt x="765526" y="246081"/>
                  <a:pt x="799684" y="246081"/>
                </a:cubicBezTo>
                <a:close/>
                <a:moveTo>
                  <a:pt x="2152335" y="123041"/>
                </a:moveTo>
                <a:cubicBezTo>
                  <a:pt x="2118177" y="123041"/>
                  <a:pt x="2090851" y="150383"/>
                  <a:pt x="2090851" y="184561"/>
                </a:cubicBezTo>
                <a:cubicBezTo>
                  <a:pt x="2090851" y="218739"/>
                  <a:pt x="2118177" y="246081"/>
                  <a:pt x="2152335" y="246081"/>
                </a:cubicBezTo>
                <a:lnTo>
                  <a:pt x="2644208" y="246081"/>
                </a:lnTo>
                <a:cubicBezTo>
                  <a:pt x="2678366" y="246081"/>
                  <a:pt x="2705692" y="218739"/>
                  <a:pt x="2705692" y="184561"/>
                </a:cubicBezTo>
                <a:cubicBezTo>
                  <a:pt x="2705692" y="150383"/>
                  <a:pt x="2678366" y="123041"/>
                  <a:pt x="2644208" y="123041"/>
                </a:cubicBezTo>
                <a:lnTo>
                  <a:pt x="2152335" y="123041"/>
                </a:lnTo>
                <a:close/>
                <a:moveTo>
                  <a:pt x="556480" y="0"/>
                </a:moveTo>
                <a:lnTo>
                  <a:pt x="1230073" y="0"/>
                </a:lnTo>
                <a:lnTo>
                  <a:pt x="2644208" y="0"/>
                </a:lnTo>
                <a:lnTo>
                  <a:pt x="3821971" y="0"/>
                </a:lnTo>
                <a:lnTo>
                  <a:pt x="3821971" y="1417701"/>
                </a:lnTo>
                <a:lnTo>
                  <a:pt x="3576034" y="1417701"/>
                </a:lnTo>
                <a:lnTo>
                  <a:pt x="4069273" y="2378785"/>
                </a:lnTo>
                <a:lnTo>
                  <a:pt x="4561146" y="1417701"/>
                </a:lnTo>
                <a:lnTo>
                  <a:pt x="4315210" y="1417701"/>
                </a:lnTo>
                <a:lnTo>
                  <a:pt x="4315210" y="0"/>
                </a:lnTo>
                <a:lnTo>
                  <a:pt x="6907108" y="0"/>
                </a:lnTo>
                <a:lnTo>
                  <a:pt x="6907108" y="1432739"/>
                </a:lnTo>
                <a:lnTo>
                  <a:pt x="6402938" y="1432739"/>
                </a:lnTo>
                <a:lnTo>
                  <a:pt x="5001100" y="3981047"/>
                </a:lnTo>
                <a:lnTo>
                  <a:pt x="5001100" y="5461635"/>
                </a:lnTo>
                <a:lnTo>
                  <a:pt x="5465646" y="5461635"/>
                </a:lnTo>
                <a:lnTo>
                  <a:pt x="5465646" y="6888907"/>
                </a:lnTo>
                <a:lnTo>
                  <a:pt x="3153319" y="6885732"/>
                </a:lnTo>
                <a:cubicBezTo>
                  <a:pt x="3149426" y="6889913"/>
                  <a:pt x="3212155" y="6872083"/>
                  <a:pt x="3208828" y="6828269"/>
                </a:cubicBezTo>
                <a:cubicBezTo>
                  <a:pt x="3205501" y="6784455"/>
                  <a:pt x="3164774" y="6767233"/>
                  <a:pt x="3133348" y="6767233"/>
                </a:cubicBezTo>
                <a:lnTo>
                  <a:pt x="2672901" y="6767233"/>
                </a:lnTo>
                <a:lnTo>
                  <a:pt x="2644208" y="6767233"/>
                </a:lnTo>
                <a:lnTo>
                  <a:pt x="1045621" y="6767233"/>
                </a:lnTo>
                <a:cubicBezTo>
                  <a:pt x="1008730" y="6767233"/>
                  <a:pt x="980038" y="6735789"/>
                  <a:pt x="984137" y="6698877"/>
                </a:cubicBezTo>
                <a:cubicBezTo>
                  <a:pt x="986869" y="6667433"/>
                  <a:pt x="1016928" y="6644192"/>
                  <a:pt x="1048353" y="6644192"/>
                </a:cubicBezTo>
                <a:lnTo>
                  <a:pt x="2644208" y="6644192"/>
                </a:lnTo>
                <a:lnTo>
                  <a:pt x="2672901" y="6644192"/>
                </a:lnTo>
                <a:lnTo>
                  <a:pt x="3259049" y="6644192"/>
                </a:lnTo>
                <a:cubicBezTo>
                  <a:pt x="3295940" y="6644192"/>
                  <a:pt x="3324632" y="6612749"/>
                  <a:pt x="3320533" y="6575836"/>
                </a:cubicBezTo>
                <a:cubicBezTo>
                  <a:pt x="3317801" y="6544393"/>
                  <a:pt x="3287742" y="6521152"/>
                  <a:pt x="3256317" y="6521152"/>
                </a:cubicBezTo>
                <a:lnTo>
                  <a:pt x="2672901" y="6521152"/>
                </a:lnTo>
                <a:lnTo>
                  <a:pt x="2644208" y="6521152"/>
                </a:lnTo>
                <a:lnTo>
                  <a:pt x="2398272" y="6521152"/>
                </a:lnTo>
                <a:cubicBezTo>
                  <a:pt x="2361381" y="6521152"/>
                  <a:pt x="2332688" y="6489708"/>
                  <a:pt x="2336787" y="6452796"/>
                </a:cubicBezTo>
                <a:cubicBezTo>
                  <a:pt x="2339520" y="6421352"/>
                  <a:pt x="2369579" y="6398111"/>
                  <a:pt x="2401004" y="6398111"/>
                </a:cubicBezTo>
                <a:lnTo>
                  <a:pt x="2644208" y="6398111"/>
                </a:lnTo>
                <a:lnTo>
                  <a:pt x="2672901" y="6398111"/>
                </a:lnTo>
                <a:lnTo>
                  <a:pt x="3013113" y="6398111"/>
                </a:lnTo>
                <a:cubicBezTo>
                  <a:pt x="3050003" y="6398111"/>
                  <a:pt x="3078696" y="6366668"/>
                  <a:pt x="3074597" y="6329755"/>
                </a:cubicBezTo>
                <a:cubicBezTo>
                  <a:pt x="3071864" y="6298312"/>
                  <a:pt x="3041806" y="6275071"/>
                  <a:pt x="3010380" y="6275071"/>
                </a:cubicBezTo>
                <a:lnTo>
                  <a:pt x="2672901" y="6275071"/>
                </a:lnTo>
                <a:lnTo>
                  <a:pt x="2644208" y="6275071"/>
                </a:lnTo>
                <a:lnTo>
                  <a:pt x="1660462" y="6275071"/>
                </a:lnTo>
                <a:cubicBezTo>
                  <a:pt x="1623572" y="6275071"/>
                  <a:pt x="1594879" y="6243627"/>
                  <a:pt x="1598978" y="6206715"/>
                </a:cubicBezTo>
                <a:cubicBezTo>
                  <a:pt x="1601710" y="6175271"/>
                  <a:pt x="1631769" y="6152030"/>
                  <a:pt x="1663195" y="6152030"/>
                </a:cubicBezTo>
                <a:lnTo>
                  <a:pt x="2644208" y="6152030"/>
                </a:lnTo>
                <a:lnTo>
                  <a:pt x="2672901" y="6152030"/>
                </a:lnTo>
                <a:lnTo>
                  <a:pt x="3750922" y="6152030"/>
                </a:lnTo>
                <a:cubicBezTo>
                  <a:pt x="3787813" y="6152030"/>
                  <a:pt x="3816505" y="6120586"/>
                  <a:pt x="3812406" y="6083674"/>
                </a:cubicBezTo>
                <a:cubicBezTo>
                  <a:pt x="3809674" y="6052231"/>
                  <a:pt x="3779615" y="6028989"/>
                  <a:pt x="3748190" y="6028989"/>
                </a:cubicBezTo>
                <a:lnTo>
                  <a:pt x="2672901" y="6028989"/>
                </a:lnTo>
                <a:lnTo>
                  <a:pt x="2644208" y="6028989"/>
                </a:lnTo>
                <a:lnTo>
                  <a:pt x="1168589" y="6028989"/>
                </a:lnTo>
                <a:cubicBezTo>
                  <a:pt x="1131699" y="6028989"/>
                  <a:pt x="1103006" y="5997546"/>
                  <a:pt x="1107105" y="5960633"/>
                </a:cubicBezTo>
                <a:cubicBezTo>
                  <a:pt x="1109837" y="5929190"/>
                  <a:pt x="1139896" y="5905949"/>
                  <a:pt x="1171322" y="5905949"/>
                </a:cubicBezTo>
                <a:lnTo>
                  <a:pt x="2644208" y="5905949"/>
                </a:lnTo>
                <a:lnTo>
                  <a:pt x="2672901" y="5905949"/>
                </a:lnTo>
                <a:lnTo>
                  <a:pt x="3136081" y="5905949"/>
                </a:lnTo>
                <a:cubicBezTo>
                  <a:pt x="3172972" y="5905949"/>
                  <a:pt x="3201664" y="5874505"/>
                  <a:pt x="3197565" y="5837593"/>
                </a:cubicBezTo>
                <a:cubicBezTo>
                  <a:pt x="3194832" y="5806149"/>
                  <a:pt x="3164774" y="5782908"/>
                  <a:pt x="3133348" y="5782908"/>
                </a:cubicBezTo>
                <a:lnTo>
                  <a:pt x="2672901" y="5782908"/>
                </a:lnTo>
                <a:lnTo>
                  <a:pt x="2644208" y="5782908"/>
                </a:lnTo>
                <a:lnTo>
                  <a:pt x="2029367" y="5782908"/>
                </a:lnTo>
                <a:cubicBezTo>
                  <a:pt x="1992476" y="5782908"/>
                  <a:pt x="1963784" y="5751465"/>
                  <a:pt x="1967883" y="5714552"/>
                </a:cubicBezTo>
                <a:cubicBezTo>
                  <a:pt x="1970615" y="5683109"/>
                  <a:pt x="2000674" y="5659868"/>
                  <a:pt x="2032099" y="5659868"/>
                </a:cubicBezTo>
                <a:lnTo>
                  <a:pt x="2644208" y="5659868"/>
                </a:lnTo>
                <a:lnTo>
                  <a:pt x="2672901" y="5659868"/>
                </a:lnTo>
                <a:lnTo>
                  <a:pt x="2767176" y="5659868"/>
                </a:lnTo>
                <a:cubicBezTo>
                  <a:pt x="2804067" y="5659868"/>
                  <a:pt x="2832759" y="5628424"/>
                  <a:pt x="2828660" y="5591512"/>
                </a:cubicBezTo>
                <a:cubicBezTo>
                  <a:pt x="2825928" y="5560068"/>
                  <a:pt x="2795869" y="5536827"/>
                  <a:pt x="2764444" y="5536827"/>
                </a:cubicBezTo>
                <a:lnTo>
                  <a:pt x="2672901" y="5536827"/>
                </a:lnTo>
                <a:lnTo>
                  <a:pt x="2644208" y="5536827"/>
                </a:lnTo>
                <a:lnTo>
                  <a:pt x="922652" y="5536827"/>
                </a:lnTo>
                <a:cubicBezTo>
                  <a:pt x="885762" y="5536827"/>
                  <a:pt x="857069" y="5505383"/>
                  <a:pt x="861168" y="5468471"/>
                </a:cubicBezTo>
                <a:cubicBezTo>
                  <a:pt x="863901" y="5437028"/>
                  <a:pt x="893960" y="5413786"/>
                  <a:pt x="925385" y="5413786"/>
                </a:cubicBezTo>
                <a:lnTo>
                  <a:pt x="3013113" y="5413786"/>
                </a:lnTo>
                <a:lnTo>
                  <a:pt x="3136081" y="5413786"/>
                </a:lnTo>
                <a:lnTo>
                  <a:pt x="4119827" y="5413786"/>
                </a:lnTo>
                <a:cubicBezTo>
                  <a:pt x="4156718" y="5413786"/>
                  <a:pt x="4185410" y="5382343"/>
                  <a:pt x="4181311" y="5345430"/>
                </a:cubicBezTo>
                <a:cubicBezTo>
                  <a:pt x="4178578" y="5313987"/>
                  <a:pt x="4148520" y="5290746"/>
                  <a:pt x="4117094" y="5290746"/>
                </a:cubicBezTo>
                <a:lnTo>
                  <a:pt x="3136081" y="5290746"/>
                </a:lnTo>
                <a:lnTo>
                  <a:pt x="3013113" y="5290746"/>
                </a:lnTo>
                <a:cubicBezTo>
                  <a:pt x="2976222" y="5290746"/>
                  <a:pt x="2947530" y="5259302"/>
                  <a:pt x="2951629" y="5222390"/>
                </a:cubicBezTo>
                <a:cubicBezTo>
                  <a:pt x="2954361" y="5190946"/>
                  <a:pt x="2984420" y="5167705"/>
                  <a:pt x="3015846" y="5167705"/>
                </a:cubicBezTo>
                <a:lnTo>
                  <a:pt x="3136081" y="5167705"/>
                </a:lnTo>
                <a:lnTo>
                  <a:pt x="3259049" y="5167705"/>
                </a:lnTo>
                <a:cubicBezTo>
                  <a:pt x="3295940" y="5167705"/>
                  <a:pt x="3324632" y="5136262"/>
                  <a:pt x="3320533" y="5099349"/>
                </a:cubicBezTo>
                <a:cubicBezTo>
                  <a:pt x="3317801" y="5067906"/>
                  <a:pt x="3287742" y="5044665"/>
                  <a:pt x="3256317" y="5044665"/>
                </a:cubicBezTo>
                <a:lnTo>
                  <a:pt x="3136081" y="5044665"/>
                </a:lnTo>
                <a:lnTo>
                  <a:pt x="2767176" y="5044665"/>
                </a:lnTo>
                <a:cubicBezTo>
                  <a:pt x="2730286" y="5044665"/>
                  <a:pt x="2701593" y="5013221"/>
                  <a:pt x="2705692" y="4976309"/>
                </a:cubicBezTo>
                <a:cubicBezTo>
                  <a:pt x="2708425" y="4944865"/>
                  <a:pt x="2738484" y="4921624"/>
                  <a:pt x="2769909" y="4921624"/>
                </a:cubicBezTo>
                <a:lnTo>
                  <a:pt x="3136081" y="4921624"/>
                </a:lnTo>
                <a:lnTo>
                  <a:pt x="3259049" y="4921624"/>
                </a:lnTo>
                <a:cubicBezTo>
                  <a:pt x="3295940" y="4921624"/>
                  <a:pt x="3324632" y="4890180"/>
                  <a:pt x="3320533" y="4853268"/>
                </a:cubicBezTo>
                <a:cubicBezTo>
                  <a:pt x="3317801" y="4821825"/>
                  <a:pt x="3287742" y="4798583"/>
                  <a:pt x="3256317" y="4798583"/>
                </a:cubicBezTo>
                <a:lnTo>
                  <a:pt x="3136081" y="4798583"/>
                </a:lnTo>
                <a:lnTo>
                  <a:pt x="1660462" y="4798583"/>
                </a:lnTo>
                <a:cubicBezTo>
                  <a:pt x="1623572" y="4798583"/>
                  <a:pt x="1594879" y="4767140"/>
                  <a:pt x="1598978" y="4730228"/>
                </a:cubicBezTo>
                <a:cubicBezTo>
                  <a:pt x="1601710" y="4698784"/>
                  <a:pt x="1631769" y="4675543"/>
                  <a:pt x="1663195" y="4675543"/>
                </a:cubicBezTo>
                <a:lnTo>
                  <a:pt x="3013113" y="4675543"/>
                </a:lnTo>
                <a:lnTo>
                  <a:pt x="3136081" y="4675543"/>
                </a:lnTo>
                <a:lnTo>
                  <a:pt x="3750922" y="4675543"/>
                </a:lnTo>
                <a:cubicBezTo>
                  <a:pt x="3787813" y="4675543"/>
                  <a:pt x="3816505" y="4644099"/>
                  <a:pt x="3812406" y="4607187"/>
                </a:cubicBezTo>
                <a:cubicBezTo>
                  <a:pt x="3809674" y="4575743"/>
                  <a:pt x="3779615" y="4552502"/>
                  <a:pt x="3748190" y="4552502"/>
                </a:cubicBezTo>
                <a:lnTo>
                  <a:pt x="3136081" y="4552502"/>
                </a:lnTo>
                <a:lnTo>
                  <a:pt x="3013113" y="4552502"/>
                </a:lnTo>
                <a:lnTo>
                  <a:pt x="2275303" y="4552502"/>
                </a:lnTo>
                <a:cubicBezTo>
                  <a:pt x="2238413" y="4552502"/>
                  <a:pt x="2209720" y="4521059"/>
                  <a:pt x="2213819" y="4484146"/>
                </a:cubicBezTo>
                <a:cubicBezTo>
                  <a:pt x="2216552" y="4452703"/>
                  <a:pt x="2246611" y="4429462"/>
                  <a:pt x="2278036" y="4429462"/>
                </a:cubicBezTo>
                <a:lnTo>
                  <a:pt x="3136081" y="4429462"/>
                </a:lnTo>
                <a:lnTo>
                  <a:pt x="3259049" y="4429462"/>
                </a:lnTo>
                <a:cubicBezTo>
                  <a:pt x="3295940" y="4429462"/>
                  <a:pt x="3324632" y="4398018"/>
                  <a:pt x="3320533" y="4361106"/>
                </a:cubicBezTo>
                <a:cubicBezTo>
                  <a:pt x="3317801" y="4329662"/>
                  <a:pt x="3287742" y="4306421"/>
                  <a:pt x="3256317" y="4306421"/>
                </a:cubicBezTo>
                <a:lnTo>
                  <a:pt x="3136081" y="4306421"/>
                </a:lnTo>
                <a:lnTo>
                  <a:pt x="922652" y="4306421"/>
                </a:lnTo>
                <a:cubicBezTo>
                  <a:pt x="885762" y="4306421"/>
                  <a:pt x="857069" y="4274977"/>
                  <a:pt x="861168" y="4238065"/>
                </a:cubicBezTo>
                <a:cubicBezTo>
                  <a:pt x="863901" y="4206622"/>
                  <a:pt x="893960" y="4183380"/>
                  <a:pt x="925385" y="4183380"/>
                </a:cubicBezTo>
                <a:lnTo>
                  <a:pt x="3134715" y="4183380"/>
                </a:lnTo>
                <a:lnTo>
                  <a:pt x="3503619" y="4183380"/>
                </a:lnTo>
                <a:cubicBezTo>
                  <a:pt x="3540510" y="4183380"/>
                  <a:pt x="3569203" y="4151937"/>
                  <a:pt x="3565104" y="4115024"/>
                </a:cubicBezTo>
                <a:cubicBezTo>
                  <a:pt x="3562371" y="4083581"/>
                  <a:pt x="3532312" y="4060340"/>
                  <a:pt x="3500887" y="4060340"/>
                </a:cubicBezTo>
                <a:lnTo>
                  <a:pt x="3134715" y="4060340"/>
                </a:lnTo>
                <a:lnTo>
                  <a:pt x="2028000" y="4060340"/>
                </a:lnTo>
                <a:cubicBezTo>
                  <a:pt x="1991110" y="4060340"/>
                  <a:pt x="1962417" y="4028896"/>
                  <a:pt x="1966516" y="3991984"/>
                </a:cubicBezTo>
                <a:cubicBezTo>
                  <a:pt x="1969249" y="3960540"/>
                  <a:pt x="1999308" y="3937299"/>
                  <a:pt x="2030733" y="3937299"/>
                </a:cubicBezTo>
                <a:lnTo>
                  <a:pt x="3011746" y="3937299"/>
                </a:lnTo>
                <a:lnTo>
                  <a:pt x="3110121" y="3937299"/>
                </a:lnTo>
                <a:lnTo>
                  <a:pt x="3134715" y="3937299"/>
                </a:lnTo>
                <a:cubicBezTo>
                  <a:pt x="3171605" y="3937299"/>
                  <a:pt x="3200298" y="3905856"/>
                  <a:pt x="3196199" y="3868943"/>
                </a:cubicBezTo>
                <a:cubicBezTo>
                  <a:pt x="3193466" y="3837500"/>
                  <a:pt x="3163407" y="3814259"/>
                  <a:pt x="3131982" y="3814259"/>
                </a:cubicBezTo>
                <a:lnTo>
                  <a:pt x="3043172" y="3814259"/>
                </a:lnTo>
                <a:lnTo>
                  <a:pt x="3011746" y="3814259"/>
                </a:lnTo>
                <a:lnTo>
                  <a:pt x="2765810" y="3814259"/>
                </a:lnTo>
                <a:cubicBezTo>
                  <a:pt x="2728920" y="3814259"/>
                  <a:pt x="2700227" y="3782815"/>
                  <a:pt x="2704326" y="3745903"/>
                </a:cubicBezTo>
                <a:cubicBezTo>
                  <a:pt x="2707059" y="3714459"/>
                  <a:pt x="2737117" y="3691218"/>
                  <a:pt x="2768543" y="3691218"/>
                </a:cubicBezTo>
                <a:lnTo>
                  <a:pt x="2888778" y="3691218"/>
                </a:lnTo>
                <a:lnTo>
                  <a:pt x="2974856" y="3691218"/>
                </a:lnTo>
                <a:lnTo>
                  <a:pt x="3011746" y="3691218"/>
                </a:lnTo>
                <a:cubicBezTo>
                  <a:pt x="3048637" y="3691218"/>
                  <a:pt x="3077330" y="3659774"/>
                  <a:pt x="3073231" y="3622862"/>
                </a:cubicBezTo>
                <a:cubicBezTo>
                  <a:pt x="3070498" y="3591419"/>
                  <a:pt x="3040439" y="3568177"/>
                  <a:pt x="3009014" y="3568177"/>
                </a:cubicBezTo>
                <a:lnTo>
                  <a:pt x="2907907" y="3568177"/>
                </a:lnTo>
                <a:lnTo>
                  <a:pt x="2888778" y="3568177"/>
                </a:lnTo>
                <a:lnTo>
                  <a:pt x="2028000" y="3568177"/>
                </a:lnTo>
                <a:cubicBezTo>
                  <a:pt x="1991110" y="3568177"/>
                  <a:pt x="1962417" y="3536734"/>
                  <a:pt x="1966516" y="3499821"/>
                </a:cubicBezTo>
                <a:cubicBezTo>
                  <a:pt x="1969249" y="3468378"/>
                  <a:pt x="1999308" y="3445137"/>
                  <a:pt x="2030733" y="3445137"/>
                </a:cubicBezTo>
                <a:lnTo>
                  <a:pt x="2642842" y="3445137"/>
                </a:lnTo>
                <a:lnTo>
                  <a:pt x="2839591" y="3445137"/>
                </a:lnTo>
                <a:lnTo>
                  <a:pt x="3011746" y="3445137"/>
                </a:lnTo>
                <a:cubicBezTo>
                  <a:pt x="3048637" y="3445137"/>
                  <a:pt x="3077330" y="3413693"/>
                  <a:pt x="3073231" y="3376781"/>
                </a:cubicBezTo>
                <a:cubicBezTo>
                  <a:pt x="3070498" y="3345337"/>
                  <a:pt x="3040439" y="3322096"/>
                  <a:pt x="3009014" y="3322096"/>
                </a:cubicBezTo>
                <a:lnTo>
                  <a:pt x="2772642" y="3322096"/>
                </a:lnTo>
                <a:lnTo>
                  <a:pt x="2644208" y="3322096"/>
                </a:lnTo>
                <a:lnTo>
                  <a:pt x="1414525" y="3322096"/>
                </a:lnTo>
                <a:cubicBezTo>
                  <a:pt x="1377635" y="3322096"/>
                  <a:pt x="1348942" y="3290653"/>
                  <a:pt x="1353041" y="3253740"/>
                </a:cubicBezTo>
                <a:cubicBezTo>
                  <a:pt x="1355774" y="3222297"/>
                  <a:pt x="1385833" y="3199056"/>
                  <a:pt x="1417258" y="3199056"/>
                </a:cubicBezTo>
                <a:lnTo>
                  <a:pt x="2521240" y="3199056"/>
                </a:lnTo>
                <a:lnTo>
                  <a:pt x="2705692" y="3199056"/>
                </a:lnTo>
                <a:lnTo>
                  <a:pt x="2767176" y="3199056"/>
                </a:lnTo>
                <a:cubicBezTo>
                  <a:pt x="2804067" y="3199056"/>
                  <a:pt x="2832759" y="3167612"/>
                  <a:pt x="2828660" y="3130700"/>
                </a:cubicBezTo>
                <a:cubicBezTo>
                  <a:pt x="2825928" y="3099256"/>
                  <a:pt x="2795869" y="3076015"/>
                  <a:pt x="2764444" y="3076015"/>
                </a:cubicBezTo>
                <a:lnTo>
                  <a:pt x="2637377" y="3076015"/>
                </a:lnTo>
                <a:lnTo>
                  <a:pt x="2521240" y="3076015"/>
                </a:lnTo>
                <a:lnTo>
                  <a:pt x="2275303" y="3076015"/>
                </a:lnTo>
                <a:cubicBezTo>
                  <a:pt x="2238413" y="3076015"/>
                  <a:pt x="2209720" y="3044571"/>
                  <a:pt x="2213819" y="3007659"/>
                </a:cubicBezTo>
                <a:cubicBezTo>
                  <a:pt x="2216552" y="2976215"/>
                  <a:pt x="2246611" y="2952974"/>
                  <a:pt x="2278036" y="2952974"/>
                </a:cubicBezTo>
                <a:lnTo>
                  <a:pt x="2521240" y="2952974"/>
                </a:lnTo>
                <a:lnTo>
                  <a:pt x="2570427" y="2952974"/>
                </a:lnTo>
                <a:lnTo>
                  <a:pt x="3013113" y="2952974"/>
                </a:lnTo>
                <a:cubicBezTo>
                  <a:pt x="3050003" y="2952974"/>
                  <a:pt x="3078696" y="2921531"/>
                  <a:pt x="3074597" y="2884618"/>
                </a:cubicBezTo>
                <a:cubicBezTo>
                  <a:pt x="3071864" y="2853175"/>
                  <a:pt x="3041806" y="2829934"/>
                  <a:pt x="3010380" y="2829934"/>
                </a:cubicBezTo>
                <a:lnTo>
                  <a:pt x="2521240" y="2829934"/>
                </a:lnTo>
                <a:cubicBezTo>
                  <a:pt x="2514408" y="2829934"/>
                  <a:pt x="2508943" y="2831301"/>
                  <a:pt x="2503478" y="2832668"/>
                </a:cubicBezTo>
                <a:lnTo>
                  <a:pt x="2502112" y="2829934"/>
                </a:lnTo>
                <a:lnTo>
                  <a:pt x="1660462" y="2829934"/>
                </a:lnTo>
                <a:cubicBezTo>
                  <a:pt x="1623572" y="2829934"/>
                  <a:pt x="1594879" y="2798490"/>
                  <a:pt x="1598978" y="2761578"/>
                </a:cubicBezTo>
                <a:cubicBezTo>
                  <a:pt x="1601710" y="2730134"/>
                  <a:pt x="1631769" y="2706893"/>
                  <a:pt x="1663195" y="2706893"/>
                </a:cubicBezTo>
                <a:lnTo>
                  <a:pt x="2275303" y="2706893"/>
                </a:lnTo>
                <a:lnTo>
                  <a:pt x="2435162" y="2706893"/>
                </a:lnTo>
                <a:lnTo>
                  <a:pt x="2521240" y="2706893"/>
                </a:lnTo>
                <a:cubicBezTo>
                  <a:pt x="2558130" y="2706893"/>
                  <a:pt x="2586823" y="2675449"/>
                  <a:pt x="2582724" y="2638537"/>
                </a:cubicBezTo>
                <a:cubicBezTo>
                  <a:pt x="2579991" y="2607094"/>
                  <a:pt x="2549933" y="2583853"/>
                  <a:pt x="2518507" y="2583853"/>
                </a:cubicBezTo>
                <a:lnTo>
                  <a:pt x="2366846" y="2583853"/>
                </a:lnTo>
                <a:lnTo>
                  <a:pt x="2275303" y="2583853"/>
                </a:lnTo>
                <a:lnTo>
                  <a:pt x="1045621" y="2583853"/>
                </a:lnTo>
                <a:cubicBezTo>
                  <a:pt x="1008730" y="2583853"/>
                  <a:pt x="980038" y="2552409"/>
                  <a:pt x="984137" y="2515497"/>
                </a:cubicBezTo>
                <a:cubicBezTo>
                  <a:pt x="986869" y="2484053"/>
                  <a:pt x="1016928" y="2460812"/>
                  <a:pt x="1048353" y="2460812"/>
                </a:cubicBezTo>
                <a:lnTo>
                  <a:pt x="2298531" y="2460812"/>
                </a:lnTo>
                <a:lnTo>
                  <a:pt x="2521240" y="2460812"/>
                </a:lnTo>
                <a:cubicBezTo>
                  <a:pt x="2558130" y="2460812"/>
                  <a:pt x="2586823" y="2429368"/>
                  <a:pt x="2582724" y="2392456"/>
                </a:cubicBezTo>
                <a:cubicBezTo>
                  <a:pt x="2579991" y="2361012"/>
                  <a:pt x="2549933" y="2337771"/>
                  <a:pt x="2518507" y="2337771"/>
                </a:cubicBezTo>
                <a:lnTo>
                  <a:pt x="2231581" y="2337771"/>
                </a:lnTo>
                <a:lnTo>
                  <a:pt x="1414525" y="2337771"/>
                </a:lnTo>
                <a:cubicBezTo>
                  <a:pt x="1377635" y="2337771"/>
                  <a:pt x="1348942" y="2306328"/>
                  <a:pt x="1353041" y="2269416"/>
                </a:cubicBezTo>
                <a:cubicBezTo>
                  <a:pt x="1355774" y="2237972"/>
                  <a:pt x="1385833" y="2214731"/>
                  <a:pt x="1417258" y="2214731"/>
                </a:cubicBezTo>
                <a:lnTo>
                  <a:pt x="1906398" y="2214731"/>
                </a:lnTo>
                <a:lnTo>
                  <a:pt x="2163266" y="2214731"/>
                </a:lnTo>
                <a:lnTo>
                  <a:pt x="2275303" y="2214731"/>
                </a:lnTo>
                <a:cubicBezTo>
                  <a:pt x="2312194" y="2214731"/>
                  <a:pt x="2340886" y="2183287"/>
                  <a:pt x="2336787" y="2146375"/>
                </a:cubicBezTo>
                <a:cubicBezTo>
                  <a:pt x="2334055" y="2114931"/>
                  <a:pt x="2303996" y="2091690"/>
                  <a:pt x="2272571" y="2091690"/>
                </a:cubicBezTo>
                <a:lnTo>
                  <a:pt x="2096316" y="2091690"/>
                </a:lnTo>
                <a:lnTo>
                  <a:pt x="1906398" y="2091690"/>
                </a:lnTo>
                <a:lnTo>
                  <a:pt x="1783430" y="2091690"/>
                </a:lnTo>
                <a:cubicBezTo>
                  <a:pt x="1746540" y="2091690"/>
                  <a:pt x="1717847" y="2060246"/>
                  <a:pt x="1721946" y="2023334"/>
                </a:cubicBezTo>
                <a:cubicBezTo>
                  <a:pt x="1724679" y="1991891"/>
                  <a:pt x="1754738" y="1968650"/>
                  <a:pt x="1786163" y="1968650"/>
                </a:cubicBezTo>
                <a:lnTo>
                  <a:pt x="2028000" y="1968650"/>
                </a:lnTo>
                <a:lnTo>
                  <a:pt x="2275303" y="1968650"/>
                </a:lnTo>
                <a:cubicBezTo>
                  <a:pt x="2312194" y="1968650"/>
                  <a:pt x="2340886" y="1937206"/>
                  <a:pt x="2336787" y="1900294"/>
                </a:cubicBezTo>
                <a:cubicBezTo>
                  <a:pt x="2334055" y="1868850"/>
                  <a:pt x="2303996" y="1845609"/>
                  <a:pt x="2272571" y="1845609"/>
                </a:cubicBezTo>
                <a:lnTo>
                  <a:pt x="1961051" y="1845609"/>
                </a:lnTo>
                <a:lnTo>
                  <a:pt x="1414525" y="1845609"/>
                </a:lnTo>
                <a:lnTo>
                  <a:pt x="1168589" y="1845609"/>
                </a:lnTo>
                <a:cubicBezTo>
                  <a:pt x="1131699" y="1845609"/>
                  <a:pt x="1103006" y="1814165"/>
                  <a:pt x="1107105" y="1777253"/>
                </a:cubicBezTo>
                <a:cubicBezTo>
                  <a:pt x="1109837" y="1745809"/>
                  <a:pt x="1139896" y="1722568"/>
                  <a:pt x="1171322" y="1722568"/>
                </a:cubicBezTo>
                <a:lnTo>
                  <a:pt x="1414525" y="1722568"/>
                </a:lnTo>
                <a:lnTo>
                  <a:pt x="1892735" y="1722568"/>
                </a:lnTo>
                <a:lnTo>
                  <a:pt x="2029367" y="1722568"/>
                </a:lnTo>
                <a:cubicBezTo>
                  <a:pt x="2066257" y="1722568"/>
                  <a:pt x="2094950" y="1691125"/>
                  <a:pt x="2090851" y="1654212"/>
                </a:cubicBezTo>
                <a:cubicBezTo>
                  <a:pt x="2088118" y="1622769"/>
                  <a:pt x="2058059" y="1599528"/>
                  <a:pt x="2026634" y="1599528"/>
                </a:cubicBezTo>
                <a:lnTo>
                  <a:pt x="1825786" y="1599528"/>
                </a:lnTo>
                <a:lnTo>
                  <a:pt x="1786163" y="1599528"/>
                </a:lnTo>
                <a:cubicBezTo>
                  <a:pt x="1756104" y="1599528"/>
                  <a:pt x="1728778" y="1579021"/>
                  <a:pt x="1723313" y="1550311"/>
                </a:cubicBezTo>
                <a:cubicBezTo>
                  <a:pt x="1716481" y="1518868"/>
                  <a:pt x="1734243" y="1491526"/>
                  <a:pt x="1760203" y="1480589"/>
                </a:cubicBezTo>
                <a:lnTo>
                  <a:pt x="1757470" y="1476487"/>
                </a:lnTo>
                <a:lnTo>
                  <a:pt x="1906398" y="1476487"/>
                </a:lnTo>
                <a:cubicBezTo>
                  <a:pt x="1943289" y="1476487"/>
                  <a:pt x="1971982" y="1445043"/>
                  <a:pt x="1967883" y="1408131"/>
                </a:cubicBezTo>
                <a:cubicBezTo>
                  <a:pt x="1965150" y="1376688"/>
                  <a:pt x="1935091" y="1353447"/>
                  <a:pt x="1903666" y="1353447"/>
                </a:cubicBezTo>
                <a:lnTo>
                  <a:pt x="1230073" y="1353447"/>
                </a:lnTo>
                <a:lnTo>
                  <a:pt x="1168589" y="1353447"/>
                </a:lnTo>
                <a:lnTo>
                  <a:pt x="430779" y="1353447"/>
                </a:lnTo>
                <a:cubicBezTo>
                  <a:pt x="393889" y="1353447"/>
                  <a:pt x="365196" y="1322003"/>
                  <a:pt x="369295" y="1285091"/>
                </a:cubicBezTo>
                <a:cubicBezTo>
                  <a:pt x="372028" y="1253647"/>
                  <a:pt x="402087" y="1230406"/>
                  <a:pt x="433512" y="1230406"/>
                </a:cubicBezTo>
                <a:lnTo>
                  <a:pt x="922652" y="1230406"/>
                </a:lnTo>
                <a:lnTo>
                  <a:pt x="1230073" y="1230406"/>
                </a:lnTo>
                <a:lnTo>
                  <a:pt x="1660462" y="1230406"/>
                </a:lnTo>
                <a:cubicBezTo>
                  <a:pt x="1697352" y="1230406"/>
                  <a:pt x="1726045" y="1198962"/>
                  <a:pt x="1721946" y="1162050"/>
                </a:cubicBezTo>
                <a:cubicBezTo>
                  <a:pt x="1719214" y="1130606"/>
                  <a:pt x="1689155" y="1107365"/>
                  <a:pt x="1657729" y="1107365"/>
                </a:cubicBezTo>
                <a:lnTo>
                  <a:pt x="1230073" y="1107365"/>
                </a:lnTo>
                <a:lnTo>
                  <a:pt x="1168589" y="1107365"/>
                </a:lnTo>
                <a:cubicBezTo>
                  <a:pt x="1131699" y="1107365"/>
                  <a:pt x="1103006" y="1075922"/>
                  <a:pt x="1107105" y="1039009"/>
                </a:cubicBezTo>
                <a:cubicBezTo>
                  <a:pt x="1109837" y="1007566"/>
                  <a:pt x="1139896" y="984325"/>
                  <a:pt x="1171322" y="984325"/>
                </a:cubicBezTo>
                <a:lnTo>
                  <a:pt x="1230073" y="984325"/>
                </a:lnTo>
                <a:lnTo>
                  <a:pt x="1660462" y="984325"/>
                </a:lnTo>
                <a:cubicBezTo>
                  <a:pt x="1697352" y="984325"/>
                  <a:pt x="1726045" y="952881"/>
                  <a:pt x="1721946" y="915969"/>
                </a:cubicBezTo>
                <a:cubicBezTo>
                  <a:pt x="1719214" y="884525"/>
                  <a:pt x="1689155" y="861284"/>
                  <a:pt x="1657729" y="861284"/>
                </a:cubicBezTo>
                <a:lnTo>
                  <a:pt x="1230073" y="861284"/>
                </a:lnTo>
                <a:lnTo>
                  <a:pt x="553748" y="861284"/>
                </a:lnTo>
                <a:lnTo>
                  <a:pt x="430779" y="861284"/>
                </a:lnTo>
                <a:cubicBezTo>
                  <a:pt x="393889" y="861284"/>
                  <a:pt x="365196" y="829840"/>
                  <a:pt x="369295" y="792928"/>
                </a:cubicBezTo>
                <a:cubicBezTo>
                  <a:pt x="372028" y="761485"/>
                  <a:pt x="402087" y="738244"/>
                  <a:pt x="433512" y="738244"/>
                </a:cubicBezTo>
                <a:lnTo>
                  <a:pt x="1168589" y="738244"/>
                </a:lnTo>
                <a:lnTo>
                  <a:pt x="1230073" y="738244"/>
                </a:lnTo>
                <a:lnTo>
                  <a:pt x="1414525" y="738244"/>
                </a:lnTo>
                <a:cubicBezTo>
                  <a:pt x="1451416" y="738244"/>
                  <a:pt x="1480109" y="706800"/>
                  <a:pt x="1476010" y="669888"/>
                </a:cubicBezTo>
                <a:cubicBezTo>
                  <a:pt x="1473277" y="638444"/>
                  <a:pt x="1443218" y="615203"/>
                  <a:pt x="1411793" y="615203"/>
                </a:cubicBezTo>
                <a:lnTo>
                  <a:pt x="1230073" y="615203"/>
                </a:lnTo>
                <a:lnTo>
                  <a:pt x="1168589" y="615203"/>
                </a:lnTo>
                <a:lnTo>
                  <a:pt x="61875" y="615203"/>
                </a:lnTo>
                <a:cubicBezTo>
                  <a:pt x="24984" y="615203"/>
                  <a:pt x="-3708" y="583759"/>
                  <a:pt x="391" y="546847"/>
                </a:cubicBezTo>
                <a:cubicBezTo>
                  <a:pt x="3123" y="515403"/>
                  <a:pt x="33182" y="492162"/>
                  <a:pt x="64607" y="492162"/>
                </a:cubicBezTo>
                <a:lnTo>
                  <a:pt x="1168589" y="492162"/>
                </a:lnTo>
                <a:lnTo>
                  <a:pt x="1230073" y="492162"/>
                </a:lnTo>
                <a:lnTo>
                  <a:pt x="1660462" y="492162"/>
                </a:lnTo>
                <a:cubicBezTo>
                  <a:pt x="1697352" y="492162"/>
                  <a:pt x="1726045" y="460719"/>
                  <a:pt x="1721946" y="423807"/>
                </a:cubicBezTo>
                <a:cubicBezTo>
                  <a:pt x="1719214" y="392363"/>
                  <a:pt x="1689155" y="369122"/>
                  <a:pt x="1657729" y="369122"/>
                </a:cubicBezTo>
                <a:lnTo>
                  <a:pt x="1230073" y="369122"/>
                </a:lnTo>
                <a:lnTo>
                  <a:pt x="1168589" y="369122"/>
                </a:lnTo>
                <a:lnTo>
                  <a:pt x="1045621" y="369122"/>
                </a:lnTo>
                <a:cubicBezTo>
                  <a:pt x="1008730" y="369122"/>
                  <a:pt x="980038" y="337678"/>
                  <a:pt x="984137" y="300766"/>
                </a:cubicBezTo>
                <a:cubicBezTo>
                  <a:pt x="986869" y="269322"/>
                  <a:pt x="1016928" y="246081"/>
                  <a:pt x="1048353" y="246081"/>
                </a:cubicBezTo>
                <a:lnTo>
                  <a:pt x="1230073" y="246081"/>
                </a:lnTo>
                <a:lnTo>
                  <a:pt x="1783430" y="246081"/>
                </a:lnTo>
                <a:cubicBezTo>
                  <a:pt x="1820321" y="246081"/>
                  <a:pt x="1849013" y="214637"/>
                  <a:pt x="1844914" y="177725"/>
                </a:cubicBezTo>
                <a:cubicBezTo>
                  <a:pt x="1842182" y="146282"/>
                  <a:pt x="1812123" y="123041"/>
                  <a:pt x="1780698" y="123041"/>
                </a:cubicBezTo>
                <a:lnTo>
                  <a:pt x="1230073" y="123041"/>
                </a:lnTo>
                <a:lnTo>
                  <a:pt x="922652" y="123041"/>
                </a:lnTo>
                <a:lnTo>
                  <a:pt x="553748" y="123041"/>
                </a:lnTo>
                <a:cubicBezTo>
                  <a:pt x="516857" y="123041"/>
                  <a:pt x="488165" y="91597"/>
                  <a:pt x="492264" y="54685"/>
                </a:cubicBezTo>
                <a:cubicBezTo>
                  <a:pt x="494996" y="23241"/>
                  <a:pt x="525055" y="0"/>
                  <a:pt x="556480" y="0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D044A95-9C16-4F47-BC8C-DD39DC5ADB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3300" y="469909"/>
            <a:ext cx="3733800" cy="236219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599" b="0" i="0" spc="300">
                <a:solidFill>
                  <a:srgbClr val="024978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SLIDE TITLE IN ALL CAPITAL LETTERS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C57D56B-B928-BE46-9661-906BF1931B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3300" y="3086101"/>
            <a:ext cx="3733800" cy="28829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200000"/>
              </a:lnSpc>
              <a:buNone/>
              <a:defRPr sz="1600" b="0">
                <a:solidFill>
                  <a:srgbClr val="5D6871"/>
                </a:solidFill>
              </a:defRPr>
            </a:lvl1pPr>
          </a:lstStyle>
          <a:p>
            <a:pPr lvl="0"/>
            <a:r>
              <a:rPr lang="en-US"/>
              <a:t>Supplementary but brief paragraph of slide copy goes here.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793560A-BAF3-7040-A84F-8E772FE335F2}"/>
              </a:ext>
            </a:extLst>
          </p:cNvPr>
          <p:cNvCxnSpPr/>
          <p:nvPr userDrawn="1"/>
        </p:nvCxnSpPr>
        <p:spPr>
          <a:xfrm>
            <a:off x="1104900" y="3060700"/>
            <a:ext cx="1739900" cy="0"/>
          </a:xfrm>
          <a:prstGeom prst="line">
            <a:avLst/>
          </a:prstGeom>
          <a:ln w="15875">
            <a:solidFill>
              <a:srgbClr val="6EC5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289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with Big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A94C-0477-8042-AC07-A2EBDC8D15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002D5E"/>
                </a:solidFill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1ED99-7883-E649-8A47-B9EE5BBA6D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2388" y="1774824"/>
            <a:ext cx="9632305" cy="41551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198" b="1" i="0" spc="-300">
                <a:solidFill>
                  <a:srgbClr val="002D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>
                <a:solidFill>
                  <a:srgbClr val="002D5E"/>
                </a:solidFill>
              </a:defRPr>
            </a:lvl2pPr>
            <a:lvl3pPr marL="914172" indent="0" algn="ctr">
              <a:buNone/>
              <a:defRPr>
                <a:solidFill>
                  <a:srgbClr val="002D5E"/>
                </a:solidFill>
              </a:defRPr>
            </a:lvl3pPr>
            <a:lvl4pPr marL="1371257" indent="0" algn="ctr">
              <a:buNone/>
              <a:defRPr>
                <a:solidFill>
                  <a:srgbClr val="002D5E"/>
                </a:solidFill>
              </a:defRPr>
            </a:lvl4pPr>
            <a:lvl5pPr marL="1828343" indent="0" algn="ctr">
              <a:buNone/>
              <a:defRPr>
                <a:solidFill>
                  <a:srgbClr val="002D5E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018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01B84E-89E4-014A-82EF-7A5EF76BDE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1" i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----Click Icon to Insert Photo. Then,  “Arrange &gt;&gt; SEND TO BACK”</a:t>
            </a:r>
          </a:p>
        </p:txBody>
      </p:sp>
    </p:spTree>
    <p:extLst>
      <p:ext uri="{BB962C8B-B14F-4D97-AF65-F5344CB8AC3E}">
        <p14:creationId xmlns:p14="http://schemas.microsoft.com/office/powerpoint/2010/main" val="3594498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w Screen Shot + L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mountain in the background&#10;&#10;Description automatically generated">
            <a:extLst>
              <a:ext uri="{FF2B5EF4-FFF2-40B4-BE49-F238E27FC236}">
                <a16:creationId xmlns:a16="http://schemas.microsoft.com/office/drawing/2014/main" id="{9C5B9E73-726B-714A-8438-1384A7A6CC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3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5" b="7825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effectLst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1768CE-41F1-9A4A-8714-5DDCFFE53B01}"/>
              </a:ext>
            </a:extLst>
          </p:cNvPr>
          <p:cNvSpPr/>
          <p:nvPr userDrawn="1"/>
        </p:nvSpPr>
        <p:spPr>
          <a:xfrm>
            <a:off x="0" y="530226"/>
            <a:ext cx="12192000" cy="1344613"/>
          </a:xfrm>
          <a:prstGeom prst="rect">
            <a:avLst/>
          </a:prstGeom>
          <a:solidFill>
            <a:srgbClr val="323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8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CD902F-E3C8-114A-9B3A-EFBF4AC9CB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73038" y="530226"/>
            <a:ext cx="8448358" cy="1344613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3599" b="0" i="0" spc="6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04B97F9-C223-434E-B25B-4E25AA2A8034}"/>
              </a:ext>
            </a:extLst>
          </p:cNvPr>
          <p:cNvSpPr/>
          <p:nvPr/>
        </p:nvSpPr>
        <p:spPr>
          <a:xfrm>
            <a:off x="955996" y="5338930"/>
            <a:ext cx="6646398" cy="830511"/>
          </a:xfrm>
          <a:prstGeom prst="roundRect">
            <a:avLst/>
          </a:prstGeom>
          <a:gradFill>
            <a:gsLst>
              <a:gs pos="0">
                <a:srgbClr val="0076A9"/>
              </a:gs>
              <a:gs pos="98000">
                <a:srgbClr val="002C5C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8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395F78-0678-5640-96BF-6EC6C1DDE0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6026" y="5338930"/>
            <a:ext cx="6181725" cy="83051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rgbClr val="DBDBDB"/>
                </a:solidFill>
              </a:defRPr>
            </a:lvl1pPr>
          </a:lstStyle>
          <a:p>
            <a:pPr lvl="0"/>
            <a:r>
              <a:rPr lang="en-US"/>
              <a:t>URL for details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1056B2C-2BA9-AA41-8C81-4723523E56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756" y="2126550"/>
            <a:ext cx="6345238" cy="302577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000">
                <a:solidFill>
                  <a:srgbClr val="002C5C"/>
                </a:solidFill>
              </a:defRPr>
            </a:lvl1pPr>
            <a:lvl2pPr>
              <a:defRPr>
                <a:solidFill>
                  <a:srgbClr val="002C5C"/>
                </a:solidFill>
              </a:defRPr>
            </a:lvl2pPr>
            <a:lvl3pPr>
              <a:defRPr>
                <a:solidFill>
                  <a:srgbClr val="002C5C"/>
                </a:solidFill>
              </a:defRPr>
            </a:lvl3pPr>
            <a:lvl4pPr>
              <a:defRPr>
                <a:solidFill>
                  <a:srgbClr val="002C5C"/>
                </a:solidFill>
              </a:defRPr>
            </a:lvl4pPr>
            <a:lvl5pPr>
              <a:defRPr>
                <a:solidFill>
                  <a:srgbClr val="002C5C"/>
                </a:solidFill>
              </a:defRPr>
            </a:lvl5pPr>
          </a:lstStyle>
          <a:p>
            <a:pPr lvl="0"/>
            <a:r>
              <a:rPr lang="en-US"/>
              <a:t>Click to edit this text block</a:t>
            </a:r>
          </a:p>
          <a:p>
            <a:pPr lvl="0"/>
            <a:r>
              <a:rPr lang="en-US"/>
              <a:t>It’s easy to add your own content</a:t>
            </a:r>
          </a:p>
          <a:p>
            <a:pPr lvl="0"/>
            <a:r>
              <a:rPr lang="en-US"/>
              <a:t>If you paste, styles get corrupted</a:t>
            </a:r>
          </a:p>
          <a:p>
            <a:pPr lvl="0"/>
            <a:r>
              <a:rPr lang="en-US"/>
              <a:t>Use a text-only editor to remove styling as a part of your pipeline to make updates easier.</a:t>
            </a:r>
          </a:p>
        </p:txBody>
      </p:sp>
      <p:pic>
        <p:nvPicPr>
          <p:cNvPr id="8" name="Picture 7" descr="A hand holding a cellphone&#10;&#10;Description automatically generated">
            <a:extLst>
              <a:ext uri="{FF2B5EF4-FFF2-40B4-BE49-F238E27FC236}">
                <a16:creationId xmlns:a16="http://schemas.microsoft.com/office/drawing/2014/main" id="{F655C2E6-37E5-8047-8D89-29C6C207A2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66" y="-979910"/>
            <a:ext cx="15551939" cy="10976057"/>
          </a:xfrm>
          <a:prstGeom prst="rect">
            <a:avLst/>
          </a:pr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8D606E1-F10B-8D40-BF34-30672B8B7F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5049" y="358140"/>
            <a:ext cx="2523745" cy="5384292"/>
          </a:xfrm>
          <a:custGeom>
            <a:avLst/>
            <a:gdLst>
              <a:gd name="connsiteX0" fmla="*/ 0 w 2514601"/>
              <a:gd name="connsiteY0" fmla="*/ 419109 h 5375148"/>
              <a:gd name="connsiteX1" fmla="*/ 419109 w 2514601"/>
              <a:gd name="connsiteY1" fmla="*/ 0 h 5375148"/>
              <a:gd name="connsiteX2" fmla="*/ 2095492 w 2514601"/>
              <a:gd name="connsiteY2" fmla="*/ 0 h 5375148"/>
              <a:gd name="connsiteX3" fmla="*/ 2514601 w 2514601"/>
              <a:gd name="connsiteY3" fmla="*/ 419109 h 5375148"/>
              <a:gd name="connsiteX4" fmla="*/ 2514601 w 2514601"/>
              <a:gd name="connsiteY4" fmla="*/ 4956039 h 5375148"/>
              <a:gd name="connsiteX5" fmla="*/ 2095492 w 2514601"/>
              <a:gd name="connsiteY5" fmla="*/ 5375148 h 5375148"/>
              <a:gd name="connsiteX6" fmla="*/ 419109 w 2514601"/>
              <a:gd name="connsiteY6" fmla="*/ 5375148 h 5375148"/>
              <a:gd name="connsiteX7" fmla="*/ 0 w 2514601"/>
              <a:gd name="connsiteY7" fmla="*/ 4956039 h 5375148"/>
              <a:gd name="connsiteX8" fmla="*/ 0 w 2514601"/>
              <a:gd name="connsiteY8" fmla="*/ 419109 h 5375148"/>
              <a:gd name="connsiteX0" fmla="*/ 9144 w 2514601"/>
              <a:gd name="connsiteY0" fmla="*/ 300237 h 5375148"/>
              <a:gd name="connsiteX1" fmla="*/ 419109 w 2514601"/>
              <a:gd name="connsiteY1" fmla="*/ 0 h 5375148"/>
              <a:gd name="connsiteX2" fmla="*/ 2095492 w 2514601"/>
              <a:gd name="connsiteY2" fmla="*/ 0 h 5375148"/>
              <a:gd name="connsiteX3" fmla="*/ 2514601 w 2514601"/>
              <a:gd name="connsiteY3" fmla="*/ 419109 h 5375148"/>
              <a:gd name="connsiteX4" fmla="*/ 2514601 w 2514601"/>
              <a:gd name="connsiteY4" fmla="*/ 4956039 h 5375148"/>
              <a:gd name="connsiteX5" fmla="*/ 2095492 w 2514601"/>
              <a:gd name="connsiteY5" fmla="*/ 5375148 h 5375148"/>
              <a:gd name="connsiteX6" fmla="*/ 419109 w 2514601"/>
              <a:gd name="connsiteY6" fmla="*/ 5375148 h 5375148"/>
              <a:gd name="connsiteX7" fmla="*/ 0 w 2514601"/>
              <a:gd name="connsiteY7" fmla="*/ 4956039 h 5375148"/>
              <a:gd name="connsiteX8" fmla="*/ 9144 w 2514601"/>
              <a:gd name="connsiteY8" fmla="*/ 300237 h 5375148"/>
              <a:gd name="connsiteX0" fmla="*/ 9144 w 2514601"/>
              <a:gd name="connsiteY0" fmla="*/ 300237 h 5375148"/>
              <a:gd name="connsiteX1" fmla="*/ 345957 w 2514601"/>
              <a:gd name="connsiteY1" fmla="*/ 0 h 5375148"/>
              <a:gd name="connsiteX2" fmla="*/ 2095492 w 2514601"/>
              <a:gd name="connsiteY2" fmla="*/ 0 h 5375148"/>
              <a:gd name="connsiteX3" fmla="*/ 2514601 w 2514601"/>
              <a:gd name="connsiteY3" fmla="*/ 419109 h 5375148"/>
              <a:gd name="connsiteX4" fmla="*/ 2514601 w 2514601"/>
              <a:gd name="connsiteY4" fmla="*/ 4956039 h 5375148"/>
              <a:gd name="connsiteX5" fmla="*/ 2095492 w 2514601"/>
              <a:gd name="connsiteY5" fmla="*/ 5375148 h 5375148"/>
              <a:gd name="connsiteX6" fmla="*/ 419109 w 2514601"/>
              <a:gd name="connsiteY6" fmla="*/ 5375148 h 5375148"/>
              <a:gd name="connsiteX7" fmla="*/ 0 w 2514601"/>
              <a:gd name="connsiteY7" fmla="*/ 4956039 h 5375148"/>
              <a:gd name="connsiteX8" fmla="*/ 9144 w 2514601"/>
              <a:gd name="connsiteY8" fmla="*/ 300237 h 5375148"/>
              <a:gd name="connsiteX0" fmla="*/ 9144 w 2514601"/>
              <a:gd name="connsiteY0" fmla="*/ 300237 h 5375148"/>
              <a:gd name="connsiteX1" fmla="*/ 345957 w 2514601"/>
              <a:gd name="connsiteY1" fmla="*/ 0 h 5375148"/>
              <a:gd name="connsiteX2" fmla="*/ 2214364 w 2514601"/>
              <a:gd name="connsiteY2" fmla="*/ 9144 h 5375148"/>
              <a:gd name="connsiteX3" fmla="*/ 2514601 w 2514601"/>
              <a:gd name="connsiteY3" fmla="*/ 419109 h 5375148"/>
              <a:gd name="connsiteX4" fmla="*/ 2514601 w 2514601"/>
              <a:gd name="connsiteY4" fmla="*/ 4956039 h 5375148"/>
              <a:gd name="connsiteX5" fmla="*/ 2095492 w 2514601"/>
              <a:gd name="connsiteY5" fmla="*/ 5375148 h 5375148"/>
              <a:gd name="connsiteX6" fmla="*/ 419109 w 2514601"/>
              <a:gd name="connsiteY6" fmla="*/ 5375148 h 5375148"/>
              <a:gd name="connsiteX7" fmla="*/ 0 w 2514601"/>
              <a:gd name="connsiteY7" fmla="*/ 4956039 h 5375148"/>
              <a:gd name="connsiteX8" fmla="*/ 9144 w 2514601"/>
              <a:gd name="connsiteY8" fmla="*/ 300237 h 5375148"/>
              <a:gd name="connsiteX0" fmla="*/ 9144 w 2523745"/>
              <a:gd name="connsiteY0" fmla="*/ 300237 h 5375148"/>
              <a:gd name="connsiteX1" fmla="*/ 345957 w 2523745"/>
              <a:gd name="connsiteY1" fmla="*/ 0 h 5375148"/>
              <a:gd name="connsiteX2" fmla="*/ 2214364 w 2523745"/>
              <a:gd name="connsiteY2" fmla="*/ 9144 h 5375148"/>
              <a:gd name="connsiteX3" fmla="*/ 2523745 w 2523745"/>
              <a:gd name="connsiteY3" fmla="*/ 327669 h 5375148"/>
              <a:gd name="connsiteX4" fmla="*/ 2514601 w 2523745"/>
              <a:gd name="connsiteY4" fmla="*/ 4956039 h 5375148"/>
              <a:gd name="connsiteX5" fmla="*/ 2095492 w 2523745"/>
              <a:gd name="connsiteY5" fmla="*/ 5375148 h 5375148"/>
              <a:gd name="connsiteX6" fmla="*/ 419109 w 2523745"/>
              <a:gd name="connsiteY6" fmla="*/ 5375148 h 5375148"/>
              <a:gd name="connsiteX7" fmla="*/ 0 w 2523745"/>
              <a:gd name="connsiteY7" fmla="*/ 4956039 h 5375148"/>
              <a:gd name="connsiteX8" fmla="*/ 9144 w 2523745"/>
              <a:gd name="connsiteY8" fmla="*/ 300237 h 5375148"/>
              <a:gd name="connsiteX0" fmla="*/ 9144 w 2523745"/>
              <a:gd name="connsiteY0" fmla="*/ 300237 h 5375148"/>
              <a:gd name="connsiteX1" fmla="*/ 345957 w 2523745"/>
              <a:gd name="connsiteY1" fmla="*/ 0 h 5375148"/>
              <a:gd name="connsiteX2" fmla="*/ 2214364 w 2523745"/>
              <a:gd name="connsiteY2" fmla="*/ 9144 h 5375148"/>
              <a:gd name="connsiteX3" fmla="*/ 2523745 w 2523745"/>
              <a:gd name="connsiteY3" fmla="*/ 327669 h 5375148"/>
              <a:gd name="connsiteX4" fmla="*/ 2505457 w 2523745"/>
              <a:gd name="connsiteY4" fmla="*/ 5084055 h 5375148"/>
              <a:gd name="connsiteX5" fmla="*/ 2095492 w 2523745"/>
              <a:gd name="connsiteY5" fmla="*/ 5375148 h 5375148"/>
              <a:gd name="connsiteX6" fmla="*/ 419109 w 2523745"/>
              <a:gd name="connsiteY6" fmla="*/ 5375148 h 5375148"/>
              <a:gd name="connsiteX7" fmla="*/ 0 w 2523745"/>
              <a:gd name="connsiteY7" fmla="*/ 4956039 h 5375148"/>
              <a:gd name="connsiteX8" fmla="*/ 9144 w 2523745"/>
              <a:gd name="connsiteY8" fmla="*/ 300237 h 5375148"/>
              <a:gd name="connsiteX0" fmla="*/ 9144 w 2523745"/>
              <a:gd name="connsiteY0" fmla="*/ 300237 h 5384292"/>
              <a:gd name="connsiteX1" fmla="*/ 345957 w 2523745"/>
              <a:gd name="connsiteY1" fmla="*/ 0 h 5384292"/>
              <a:gd name="connsiteX2" fmla="*/ 2214364 w 2523745"/>
              <a:gd name="connsiteY2" fmla="*/ 9144 h 5384292"/>
              <a:gd name="connsiteX3" fmla="*/ 2523745 w 2523745"/>
              <a:gd name="connsiteY3" fmla="*/ 327669 h 5384292"/>
              <a:gd name="connsiteX4" fmla="*/ 2505457 w 2523745"/>
              <a:gd name="connsiteY4" fmla="*/ 5084055 h 5384292"/>
              <a:gd name="connsiteX5" fmla="*/ 2177788 w 2523745"/>
              <a:gd name="connsiteY5" fmla="*/ 5384292 h 5384292"/>
              <a:gd name="connsiteX6" fmla="*/ 419109 w 2523745"/>
              <a:gd name="connsiteY6" fmla="*/ 5375148 h 5384292"/>
              <a:gd name="connsiteX7" fmla="*/ 0 w 2523745"/>
              <a:gd name="connsiteY7" fmla="*/ 4956039 h 5384292"/>
              <a:gd name="connsiteX8" fmla="*/ 9144 w 2523745"/>
              <a:gd name="connsiteY8" fmla="*/ 300237 h 5384292"/>
              <a:gd name="connsiteX0" fmla="*/ 9144 w 2523745"/>
              <a:gd name="connsiteY0" fmla="*/ 300237 h 5384292"/>
              <a:gd name="connsiteX1" fmla="*/ 345957 w 2523745"/>
              <a:gd name="connsiteY1" fmla="*/ 0 h 5384292"/>
              <a:gd name="connsiteX2" fmla="*/ 2214364 w 2523745"/>
              <a:gd name="connsiteY2" fmla="*/ 9144 h 5384292"/>
              <a:gd name="connsiteX3" fmla="*/ 2523745 w 2523745"/>
              <a:gd name="connsiteY3" fmla="*/ 327669 h 5384292"/>
              <a:gd name="connsiteX4" fmla="*/ 2505457 w 2523745"/>
              <a:gd name="connsiteY4" fmla="*/ 5084055 h 5384292"/>
              <a:gd name="connsiteX5" fmla="*/ 2177788 w 2523745"/>
              <a:gd name="connsiteY5" fmla="*/ 5384292 h 5384292"/>
              <a:gd name="connsiteX6" fmla="*/ 281949 w 2523745"/>
              <a:gd name="connsiteY6" fmla="*/ 5366004 h 5384292"/>
              <a:gd name="connsiteX7" fmla="*/ 0 w 2523745"/>
              <a:gd name="connsiteY7" fmla="*/ 4956039 h 5384292"/>
              <a:gd name="connsiteX8" fmla="*/ 9144 w 2523745"/>
              <a:gd name="connsiteY8" fmla="*/ 300237 h 5384292"/>
              <a:gd name="connsiteX0" fmla="*/ 9144 w 2523745"/>
              <a:gd name="connsiteY0" fmla="*/ 300237 h 5384292"/>
              <a:gd name="connsiteX1" fmla="*/ 345957 w 2523745"/>
              <a:gd name="connsiteY1" fmla="*/ 0 h 5384292"/>
              <a:gd name="connsiteX2" fmla="*/ 2214364 w 2523745"/>
              <a:gd name="connsiteY2" fmla="*/ 9144 h 5384292"/>
              <a:gd name="connsiteX3" fmla="*/ 2523745 w 2523745"/>
              <a:gd name="connsiteY3" fmla="*/ 327669 h 5384292"/>
              <a:gd name="connsiteX4" fmla="*/ 2505457 w 2523745"/>
              <a:gd name="connsiteY4" fmla="*/ 5084055 h 5384292"/>
              <a:gd name="connsiteX5" fmla="*/ 2177788 w 2523745"/>
              <a:gd name="connsiteY5" fmla="*/ 5384292 h 5384292"/>
              <a:gd name="connsiteX6" fmla="*/ 281949 w 2523745"/>
              <a:gd name="connsiteY6" fmla="*/ 5366004 h 5384292"/>
              <a:gd name="connsiteX7" fmla="*/ 0 w 2523745"/>
              <a:gd name="connsiteY7" fmla="*/ 5001759 h 5384292"/>
              <a:gd name="connsiteX8" fmla="*/ 9144 w 2523745"/>
              <a:gd name="connsiteY8" fmla="*/ 300237 h 538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3745" h="5384292">
                <a:moveTo>
                  <a:pt x="9144" y="300237"/>
                </a:moveTo>
                <a:cubicBezTo>
                  <a:pt x="9144" y="68769"/>
                  <a:pt x="114489" y="0"/>
                  <a:pt x="345957" y="0"/>
                </a:cubicBezTo>
                <a:lnTo>
                  <a:pt x="2214364" y="9144"/>
                </a:lnTo>
                <a:cubicBezTo>
                  <a:pt x="2445832" y="9144"/>
                  <a:pt x="2523745" y="96201"/>
                  <a:pt x="2523745" y="327669"/>
                </a:cubicBezTo>
                <a:lnTo>
                  <a:pt x="2505457" y="5084055"/>
                </a:lnTo>
                <a:cubicBezTo>
                  <a:pt x="2505457" y="5315523"/>
                  <a:pt x="2409256" y="5384292"/>
                  <a:pt x="2177788" y="5384292"/>
                </a:cubicBezTo>
                <a:lnTo>
                  <a:pt x="281949" y="5366004"/>
                </a:lnTo>
                <a:cubicBezTo>
                  <a:pt x="50481" y="5366004"/>
                  <a:pt x="0" y="5233227"/>
                  <a:pt x="0" y="5001759"/>
                </a:cubicBezTo>
                <a:cubicBezTo>
                  <a:pt x="0" y="3489449"/>
                  <a:pt x="9144" y="1812547"/>
                  <a:pt x="9144" y="300237"/>
                </a:cubicBezTo>
                <a:close/>
              </a:path>
            </a:pathLst>
          </a:custGeom>
          <a:solidFill>
            <a:srgbClr val="A3ABAF"/>
          </a:solidFill>
        </p:spPr>
        <p:txBody>
          <a:bodyPr/>
          <a:lstStyle>
            <a:lvl1pPr marL="0" indent="0" algn="ctr">
              <a:buNone/>
              <a:defRPr sz="1600" b="0">
                <a:solidFill>
                  <a:srgbClr val="002C5C"/>
                </a:solidFill>
              </a:defRPr>
            </a:lvl1pPr>
          </a:lstStyle>
          <a:p>
            <a:endParaRPr lang="en-US"/>
          </a:p>
          <a:p>
            <a:r>
              <a:rPr lang="en-US"/>
              <a:t>---</a:t>
            </a:r>
          </a:p>
          <a:p>
            <a:r>
              <a:rPr lang="en-US"/>
              <a:t>CLICK THE PICTURE ICON TO INSERT PHOTO OR SCREEN SHOT</a:t>
            </a:r>
          </a:p>
          <a:p>
            <a:r>
              <a:rPr lang="en-US"/>
              <a:t>---</a:t>
            </a:r>
          </a:p>
        </p:txBody>
      </p:sp>
    </p:spTree>
    <p:extLst>
      <p:ext uri="{BB962C8B-B14F-4D97-AF65-F5344CB8AC3E}">
        <p14:creationId xmlns:p14="http://schemas.microsoft.com/office/powerpoint/2010/main" val="21666203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white, dark, image&#10;&#10;Description automatically generated">
            <a:extLst>
              <a:ext uri="{FF2B5EF4-FFF2-40B4-BE49-F238E27FC236}">
                <a16:creationId xmlns:a16="http://schemas.microsoft.com/office/drawing/2014/main" id="{13581835-BE50-FD41-AE7E-4212B48BAD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8" t="8649" r="27898" b="10450"/>
          <a:stretch/>
        </p:blipFill>
        <p:spPr>
          <a:xfrm>
            <a:off x="691983" y="242876"/>
            <a:ext cx="3435177" cy="620735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5485233-34DF-B748-A790-AE68B4DE83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1019" y="528188"/>
            <a:ext cx="2814627" cy="5637834"/>
          </a:xfrm>
          <a:custGeom>
            <a:avLst/>
            <a:gdLst>
              <a:gd name="connsiteX0" fmla="*/ 2168963 w 2463571"/>
              <a:gd name="connsiteY0" fmla="*/ 3 h 5026357"/>
              <a:gd name="connsiteX1" fmla="*/ 2370938 w 2463571"/>
              <a:gd name="connsiteY1" fmla="*/ 92659 h 5026357"/>
              <a:gd name="connsiteX2" fmla="*/ 2462538 w 2463571"/>
              <a:gd name="connsiteY2" fmla="*/ 313830 h 5026357"/>
              <a:gd name="connsiteX3" fmla="*/ 2462470 w 2463571"/>
              <a:gd name="connsiteY3" fmla="*/ 4711409 h 5026357"/>
              <a:gd name="connsiteX4" fmla="*/ 2370618 w 2463571"/>
              <a:gd name="connsiteY4" fmla="*/ 4933151 h 5026357"/>
              <a:gd name="connsiteX5" fmla="*/ 2148876 w 2463571"/>
              <a:gd name="connsiteY5" fmla="*/ 5025025 h 5026357"/>
              <a:gd name="connsiteX6" fmla="*/ 314955 w 2463571"/>
              <a:gd name="connsiteY6" fmla="*/ 5025025 h 5026357"/>
              <a:gd name="connsiteX7" fmla="*/ 93213 w 2463571"/>
              <a:gd name="connsiteY7" fmla="*/ 4933151 h 5026357"/>
              <a:gd name="connsiteX8" fmla="*/ 1339 w 2463571"/>
              <a:gd name="connsiteY8" fmla="*/ 4711409 h 5026357"/>
              <a:gd name="connsiteX9" fmla="*/ 1339 w 2463571"/>
              <a:gd name="connsiteY9" fmla="*/ 313830 h 5026357"/>
              <a:gd name="connsiteX10" fmla="*/ 92962 w 2463571"/>
              <a:gd name="connsiteY10" fmla="*/ 92659 h 5026357"/>
              <a:gd name="connsiteX11" fmla="*/ 314155 w 2463571"/>
              <a:gd name="connsiteY11" fmla="*/ 1037 h 5026357"/>
              <a:gd name="connsiteX12" fmla="*/ 842107 w 2463571"/>
              <a:gd name="connsiteY12" fmla="*/ 1037 h 5026357"/>
              <a:gd name="connsiteX13" fmla="*/ 842107 w 2463571"/>
              <a:gd name="connsiteY13" fmla="*/ 57638 h 5026357"/>
              <a:gd name="connsiteX14" fmla="*/ 842107 w 2463571"/>
              <a:gd name="connsiteY14" fmla="*/ 57661 h 5026357"/>
              <a:gd name="connsiteX15" fmla="*/ 933296 w 2463571"/>
              <a:gd name="connsiteY15" fmla="*/ 148849 h 5026357"/>
              <a:gd name="connsiteX16" fmla="*/ 1530285 w 2463571"/>
              <a:gd name="connsiteY16" fmla="*/ 148849 h 5026357"/>
              <a:gd name="connsiteX17" fmla="*/ 1530307 w 2463571"/>
              <a:gd name="connsiteY17" fmla="*/ 148849 h 5026357"/>
              <a:gd name="connsiteX18" fmla="*/ 1621473 w 2463571"/>
              <a:gd name="connsiteY18" fmla="*/ 57638 h 5026357"/>
              <a:gd name="connsiteX19" fmla="*/ 1621473 w 2463571"/>
              <a:gd name="connsiteY19" fmla="*/ 1037 h 5026357"/>
              <a:gd name="connsiteX20" fmla="*/ 2149745 w 2463571"/>
              <a:gd name="connsiteY20" fmla="*/ 1037 h 5026357"/>
              <a:gd name="connsiteX21" fmla="*/ 2168963 w 2463571"/>
              <a:gd name="connsiteY21" fmla="*/ 3 h 502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63571" h="5026357">
                <a:moveTo>
                  <a:pt x="2168963" y="3"/>
                </a:moveTo>
                <a:cubicBezTo>
                  <a:pt x="2205600" y="188"/>
                  <a:pt x="2289105" y="10792"/>
                  <a:pt x="2370938" y="92659"/>
                </a:cubicBezTo>
                <a:cubicBezTo>
                  <a:pt x="2480049" y="201816"/>
                  <a:pt x="2462538" y="313830"/>
                  <a:pt x="2462538" y="313830"/>
                </a:cubicBezTo>
                <a:lnTo>
                  <a:pt x="2462470" y="4711409"/>
                </a:lnTo>
                <a:cubicBezTo>
                  <a:pt x="2462470" y="4711409"/>
                  <a:pt x="2472094" y="4843082"/>
                  <a:pt x="2370618" y="4933151"/>
                </a:cubicBezTo>
                <a:cubicBezTo>
                  <a:pt x="2269143" y="5023219"/>
                  <a:pt x="2148876" y="5025025"/>
                  <a:pt x="2148876" y="5025025"/>
                </a:cubicBezTo>
                <a:lnTo>
                  <a:pt x="314955" y="5025025"/>
                </a:lnTo>
                <a:cubicBezTo>
                  <a:pt x="314955" y="5025025"/>
                  <a:pt x="204770" y="5044662"/>
                  <a:pt x="93213" y="4933151"/>
                </a:cubicBezTo>
                <a:cubicBezTo>
                  <a:pt x="-18343" y="4821639"/>
                  <a:pt x="1339" y="4711409"/>
                  <a:pt x="1339" y="4711409"/>
                </a:cubicBezTo>
                <a:lnTo>
                  <a:pt x="1339" y="313830"/>
                </a:lnTo>
                <a:cubicBezTo>
                  <a:pt x="1339" y="313830"/>
                  <a:pt x="8631" y="176990"/>
                  <a:pt x="92962" y="92659"/>
                </a:cubicBezTo>
                <a:cubicBezTo>
                  <a:pt x="177293" y="8329"/>
                  <a:pt x="314155" y="1037"/>
                  <a:pt x="314155" y="1037"/>
                </a:cubicBezTo>
                <a:lnTo>
                  <a:pt x="842107" y="1037"/>
                </a:lnTo>
                <a:lnTo>
                  <a:pt x="842107" y="57638"/>
                </a:lnTo>
                <a:cubicBezTo>
                  <a:pt x="842107" y="57646"/>
                  <a:pt x="842107" y="57653"/>
                  <a:pt x="842107" y="57661"/>
                </a:cubicBezTo>
                <a:cubicBezTo>
                  <a:pt x="842107" y="108023"/>
                  <a:pt x="882933" y="148849"/>
                  <a:pt x="933296" y="148849"/>
                </a:cubicBezTo>
                <a:lnTo>
                  <a:pt x="1530285" y="148849"/>
                </a:lnTo>
                <a:cubicBezTo>
                  <a:pt x="1530292" y="148849"/>
                  <a:pt x="1530300" y="148849"/>
                  <a:pt x="1530307" y="148849"/>
                </a:cubicBezTo>
                <a:cubicBezTo>
                  <a:pt x="1580669" y="148837"/>
                  <a:pt x="1621486" y="108000"/>
                  <a:pt x="1621473" y="57638"/>
                </a:cubicBezTo>
                <a:lnTo>
                  <a:pt x="1621473" y="1037"/>
                </a:lnTo>
                <a:lnTo>
                  <a:pt x="2149745" y="1037"/>
                </a:lnTo>
                <a:cubicBezTo>
                  <a:pt x="2149745" y="1037"/>
                  <a:pt x="2156750" y="-59"/>
                  <a:pt x="2168963" y="3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B7ADDBE1-B937-374D-ADBC-0192592648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145" y="1086979"/>
            <a:ext cx="6842553" cy="75910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1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Supplementary but brief paragraph of slide copy goes here.  Only one or two sentences are needed.  Use the free tools at </a:t>
            </a:r>
            <a:r>
              <a:rPr lang="en-US" err="1"/>
              <a:t>Grammarly.com</a:t>
            </a:r>
            <a:r>
              <a:rPr lang="en-US"/>
              <a:t> to help you choose where to condense.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731A7E2C-D1A5-EB41-AB8A-AD20659C6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3146" y="353478"/>
            <a:ext cx="6842554" cy="73325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599" b="1" i="0" spc="300">
                <a:solidFill>
                  <a:srgbClr val="002D5E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PHONE SCREEN LAYOUT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6C77B2B2-AD52-7845-9116-245D3F131A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0657" y="2455626"/>
            <a:ext cx="4808418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First, insert the screen shot you want on the screen of the phone mockup to the left.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E2E003-4CCA-7B46-B125-ADBE3D0CA0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70538" y="2088634"/>
            <a:ext cx="4808537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A5B6480F-CED5-9C40-A60B-2E41F9819B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0657" y="3505948"/>
            <a:ext cx="4808299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Next, add your custom text in the text zones on this slide.  Then, add icons from PowerPoint or SVG files if you have them.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B149AF3-37A4-FD46-8968-4C50FF8EAF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70538" y="3138956"/>
            <a:ext cx="4808418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FEF3CBB1-8788-0B4A-B8B6-B1F1ACED63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0657" y="4568626"/>
            <a:ext cx="4808180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Find the icons in the “Insert” tab.  Click it.  Search for icons that match your points. The line versions of the icons are best.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A6D1826-C033-5E47-8EDB-692BA5C464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0539" y="4201634"/>
            <a:ext cx="4808299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B74759D9-FB7E-2441-A77B-0C6DFBD8A2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70658" y="5631307"/>
            <a:ext cx="4808061" cy="513358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Format your icons with the same color of line as you select for the fill.  A 1pt or 1.5pt line width works well for most. 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4CEDA18-A368-1A40-9EFA-FE87631F8C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70538" y="5264315"/>
            <a:ext cx="4808180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</p:spTree>
    <p:extLst>
      <p:ext uri="{BB962C8B-B14F-4D97-AF65-F5344CB8AC3E}">
        <p14:creationId xmlns:p14="http://schemas.microsoft.com/office/powerpoint/2010/main" val="29345915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white, dark, image&#10;&#10;Description automatically generated">
            <a:extLst>
              <a:ext uri="{FF2B5EF4-FFF2-40B4-BE49-F238E27FC236}">
                <a16:creationId xmlns:a16="http://schemas.microsoft.com/office/drawing/2014/main" id="{13581835-BE50-FD41-AE7E-4212B48BAD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8" t="8649" r="27898" b="10450"/>
          <a:stretch/>
        </p:blipFill>
        <p:spPr>
          <a:xfrm>
            <a:off x="7965987" y="242876"/>
            <a:ext cx="3435177" cy="620735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5485233-34DF-B748-A790-AE68B4DE83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85024" y="528188"/>
            <a:ext cx="2814627" cy="5637834"/>
          </a:xfrm>
          <a:custGeom>
            <a:avLst/>
            <a:gdLst>
              <a:gd name="connsiteX0" fmla="*/ 2168963 w 2463571"/>
              <a:gd name="connsiteY0" fmla="*/ 3 h 5026357"/>
              <a:gd name="connsiteX1" fmla="*/ 2370938 w 2463571"/>
              <a:gd name="connsiteY1" fmla="*/ 92659 h 5026357"/>
              <a:gd name="connsiteX2" fmla="*/ 2462538 w 2463571"/>
              <a:gd name="connsiteY2" fmla="*/ 313830 h 5026357"/>
              <a:gd name="connsiteX3" fmla="*/ 2462470 w 2463571"/>
              <a:gd name="connsiteY3" fmla="*/ 4711409 h 5026357"/>
              <a:gd name="connsiteX4" fmla="*/ 2370618 w 2463571"/>
              <a:gd name="connsiteY4" fmla="*/ 4933151 h 5026357"/>
              <a:gd name="connsiteX5" fmla="*/ 2148876 w 2463571"/>
              <a:gd name="connsiteY5" fmla="*/ 5025025 h 5026357"/>
              <a:gd name="connsiteX6" fmla="*/ 314955 w 2463571"/>
              <a:gd name="connsiteY6" fmla="*/ 5025025 h 5026357"/>
              <a:gd name="connsiteX7" fmla="*/ 93213 w 2463571"/>
              <a:gd name="connsiteY7" fmla="*/ 4933151 h 5026357"/>
              <a:gd name="connsiteX8" fmla="*/ 1339 w 2463571"/>
              <a:gd name="connsiteY8" fmla="*/ 4711409 h 5026357"/>
              <a:gd name="connsiteX9" fmla="*/ 1339 w 2463571"/>
              <a:gd name="connsiteY9" fmla="*/ 313830 h 5026357"/>
              <a:gd name="connsiteX10" fmla="*/ 92962 w 2463571"/>
              <a:gd name="connsiteY10" fmla="*/ 92659 h 5026357"/>
              <a:gd name="connsiteX11" fmla="*/ 314155 w 2463571"/>
              <a:gd name="connsiteY11" fmla="*/ 1037 h 5026357"/>
              <a:gd name="connsiteX12" fmla="*/ 842107 w 2463571"/>
              <a:gd name="connsiteY12" fmla="*/ 1037 h 5026357"/>
              <a:gd name="connsiteX13" fmla="*/ 842107 w 2463571"/>
              <a:gd name="connsiteY13" fmla="*/ 57638 h 5026357"/>
              <a:gd name="connsiteX14" fmla="*/ 842107 w 2463571"/>
              <a:gd name="connsiteY14" fmla="*/ 57661 h 5026357"/>
              <a:gd name="connsiteX15" fmla="*/ 933296 w 2463571"/>
              <a:gd name="connsiteY15" fmla="*/ 148849 h 5026357"/>
              <a:gd name="connsiteX16" fmla="*/ 1530285 w 2463571"/>
              <a:gd name="connsiteY16" fmla="*/ 148849 h 5026357"/>
              <a:gd name="connsiteX17" fmla="*/ 1530307 w 2463571"/>
              <a:gd name="connsiteY17" fmla="*/ 148849 h 5026357"/>
              <a:gd name="connsiteX18" fmla="*/ 1621473 w 2463571"/>
              <a:gd name="connsiteY18" fmla="*/ 57638 h 5026357"/>
              <a:gd name="connsiteX19" fmla="*/ 1621473 w 2463571"/>
              <a:gd name="connsiteY19" fmla="*/ 1037 h 5026357"/>
              <a:gd name="connsiteX20" fmla="*/ 2149745 w 2463571"/>
              <a:gd name="connsiteY20" fmla="*/ 1037 h 5026357"/>
              <a:gd name="connsiteX21" fmla="*/ 2168963 w 2463571"/>
              <a:gd name="connsiteY21" fmla="*/ 3 h 502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63571" h="5026357">
                <a:moveTo>
                  <a:pt x="2168963" y="3"/>
                </a:moveTo>
                <a:cubicBezTo>
                  <a:pt x="2205600" y="188"/>
                  <a:pt x="2289105" y="10792"/>
                  <a:pt x="2370938" y="92659"/>
                </a:cubicBezTo>
                <a:cubicBezTo>
                  <a:pt x="2480049" y="201816"/>
                  <a:pt x="2462538" y="313830"/>
                  <a:pt x="2462538" y="313830"/>
                </a:cubicBezTo>
                <a:lnTo>
                  <a:pt x="2462470" y="4711409"/>
                </a:lnTo>
                <a:cubicBezTo>
                  <a:pt x="2462470" y="4711409"/>
                  <a:pt x="2472094" y="4843082"/>
                  <a:pt x="2370618" y="4933151"/>
                </a:cubicBezTo>
                <a:cubicBezTo>
                  <a:pt x="2269143" y="5023219"/>
                  <a:pt x="2148876" y="5025025"/>
                  <a:pt x="2148876" y="5025025"/>
                </a:cubicBezTo>
                <a:lnTo>
                  <a:pt x="314955" y="5025025"/>
                </a:lnTo>
                <a:cubicBezTo>
                  <a:pt x="314955" y="5025025"/>
                  <a:pt x="204770" y="5044662"/>
                  <a:pt x="93213" y="4933151"/>
                </a:cubicBezTo>
                <a:cubicBezTo>
                  <a:pt x="-18343" y="4821639"/>
                  <a:pt x="1339" y="4711409"/>
                  <a:pt x="1339" y="4711409"/>
                </a:cubicBezTo>
                <a:lnTo>
                  <a:pt x="1339" y="313830"/>
                </a:lnTo>
                <a:cubicBezTo>
                  <a:pt x="1339" y="313830"/>
                  <a:pt x="8631" y="176990"/>
                  <a:pt x="92962" y="92659"/>
                </a:cubicBezTo>
                <a:cubicBezTo>
                  <a:pt x="177293" y="8329"/>
                  <a:pt x="314155" y="1037"/>
                  <a:pt x="314155" y="1037"/>
                </a:cubicBezTo>
                <a:lnTo>
                  <a:pt x="842107" y="1037"/>
                </a:lnTo>
                <a:lnTo>
                  <a:pt x="842107" y="57638"/>
                </a:lnTo>
                <a:cubicBezTo>
                  <a:pt x="842107" y="57646"/>
                  <a:pt x="842107" y="57653"/>
                  <a:pt x="842107" y="57661"/>
                </a:cubicBezTo>
                <a:cubicBezTo>
                  <a:pt x="842107" y="108023"/>
                  <a:pt x="882933" y="148849"/>
                  <a:pt x="933296" y="148849"/>
                </a:cubicBezTo>
                <a:lnTo>
                  <a:pt x="1530285" y="148849"/>
                </a:lnTo>
                <a:cubicBezTo>
                  <a:pt x="1530292" y="148849"/>
                  <a:pt x="1530300" y="148849"/>
                  <a:pt x="1530307" y="148849"/>
                </a:cubicBezTo>
                <a:cubicBezTo>
                  <a:pt x="1580669" y="148837"/>
                  <a:pt x="1621486" y="108000"/>
                  <a:pt x="1621473" y="57638"/>
                </a:cubicBezTo>
                <a:lnTo>
                  <a:pt x="1621473" y="1037"/>
                </a:lnTo>
                <a:lnTo>
                  <a:pt x="2149745" y="1037"/>
                </a:lnTo>
                <a:cubicBezTo>
                  <a:pt x="2149745" y="1037"/>
                  <a:pt x="2156750" y="-59"/>
                  <a:pt x="2168963" y="3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B7ADDBE1-B937-374D-ADBC-0192592648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189" y="1086979"/>
            <a:ext cx="6799818" cy="75910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600" b="1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Supplementary but brief paragraph of slide copy goes here.  Only one or two sentences are needed.  Use the free tools at </a:t>
            </a:r>
            <a:r>
              <a:rPr lang="en-US" err="1"/>
              <a:t>Grammarly.com</a:t>
            </a:r>
            <a:r>
              <a:rPr lang="en-US"/>
              <a:t> to help you choose where to condense.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731A7E2C-D1A5-EB41-AB8A-AD20659C6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3190" y="353231"/>
            <a:ext cx="6799819" cy="73325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599" b="1" i="0" spc="300">
                <a:solidFill>
                  <a:srgbClr val="002D5E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PHONE SCREEN LAYOUT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6C77B2B2-AD52-7845-9116-245D3F131A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7965" y="2455626"/>
            <a:ext cx="4808418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First, insert the screen shot you want on the screen of the phone mockup to the left.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E2E003-4CCA-7B46-B125-ADBE3D0CA0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57846" y="2088634"/>
            <a:ext cx="4808537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A5B6480F-CED5-9C40-A60B-2E41F9819B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57965" y="3505948"/>
            <a:ext cx="4808299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Next, add your custom text in the text zones on this slide.  Then, add icons from PowerPoint or SVG files if you have them.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3B149AF3-37A4-FD46-8968-4C50FF8EAF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57846" y="3138956"/>
            <a:ext cx="4808418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FEF3CBB1-8788-0B4A-B8B6-B1F1ACED63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57965" y="4556269"/>
            <a:ext cx="4808180" cy="51335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Find the icons in the “Insert” tab.  Click it.  Search for icons that match your points. The line versions of the icons are best.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A6D1826-C033-5E47-8EDB-692BA5C464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846" y="4201634"/>
            <a:ext cx="4808299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B74759D9-FB7E-2441-A77B-0C6DFBD8A2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57965" y="5631307"/>
            <a:ext cx="4808061" cy="513358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Format your icons with the same color of line as you select for the fill.  A 1pt or 1.5pt line width works well for most. 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4CEDA18-A368-1A40-9EFA-FE87631F8C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846" y="5264315"/>
            <a:ext cx="4808180" cy="41592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1" i="0" spc="15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</p:spTree>
    <p:extLst>
      <p:ext uri="{BB962C8B-B14F-4D97-AF65-F5344CB8AC3E}">
        <p14:creationId xmlns:p14="http://schemas.microsoft.com/office/powerpoint/2010/main" val="2646444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orious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uds in a blue sky&#10;&#10;Description automatically generated">
            <a:extLst>
              <a:ext uri="{FF2B5EF4-FFF2-40B4-BE49-F238E27FC236}">
                <a16:creationId xmlns:a16="http://schemas.microsoft.com/office/drawing/2014/main" id="{B378898D-9D6C-BE49-B7A4-015389F22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7000"/>
          </a:blip>
          <a:srcRect l="9620" t="340" r="9620" b="3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50C3043-0F29-CD4E-98EC-57B5CACFA6FD}"/>
              </a:ext>
            </a:extLst>
          </p:cNvPr>
          <p:cNvGrpSpPr/>
          <p:nvPr userDrawn="1"/>
        </p:nvGrpSpPr>
        <p:grpSpPr>
          <a:xfrm>
            <a:off x="941495" y="4706361"/>
            <a:ext cx="10309013" cy="0"/>
            <a:chOff x="772160" y="3907790"/>
            <a:chExt cx="7731760" cy="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B1B2A66-C8DC-464B-90A5-66E2959F9F2D}"/>
                </a:ext>
              </a:extLst>
            </p:cNvPr>
            <p:cNvCxnSpPr/>
            <p:nvPr/>
          </p:nvCxnSpPr>
          <p:spPr>
            <a:xfrm>
              <a:off x="772160" y="3907790"/>
              <a:ext cx="3210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084AEF0-1FE1-0247-A8D4-DE302760F2B4}"/>
                </a:ext>
              </a:extLst>
            </p:cNvPr>
            <p:cNvCxnSpPr/>
            <p:nvPr/>
          </p:nvCxnSpPr>
          <p:spPr>
            <a:xfrm>
              <a:off x="5293360" y="3907790"/>
              <a:ext cx="32105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A92C8A3-87EE-8648-BB25-4B034CC1B3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1" y="858483"/>
            <a:ext cx="10190163" cy="327044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3599" b="1" kern="1200" spc="-150" dirty="0" smtClean="0">
                <a:solidFill>
                  <a:srgbClr val="002C5C"/>
                </a:solidFill>
                <a:latin typeface="Arial" panose="020B0604020202020204" pitchFamily="34" charset="0"/>
                <a:ea typeface="Roboto Slab Light" pitchFamily="2" charset="0"/>
                <a:cs typeface="Arial" panose="020B0604020202020204" pitchFamily="34" charset="0"/>
              </a:defRPr>
            </a:lvl1pPr>
            <a:lvl2pPr>
              <a:defRPr lang="en-US" sz="3599" kern="1200" spc="-150" dirty="0" smtClean="0">
                <a:solidFill>
                  <a:srgbClr val="002C5C"/>
                </a:solidFill>
                <a:latin typeface="Arial" panose="020B0604020202020204" pitchFamily="34" charset="0"/>
                <a:ea typeface="Roboto Slab Light" pitchFamily="2" charset="0"/>
                <a:cs typeface="Arial" panose="020B0604020202020204" pitchFamily="34" charset="0"/>
              </a:defRPr>
            </a:lvl2pPr>
            <a:lvl3pPr>
              <a:defRPr lang="en-US" sz="3599" kern="1200" spc="-150" dirty="0" smtClean="0">
                <a:solidFill>
                  <a:srgbClr val="002C5C"/>
                </a:solidFill>
                <a:latin typeface="Arial" panose="020B0604020202020204" pitchFamily="34" charset="0"/>
                <a:ea typeface="Roboto Slab Light" pitchFamily="2" charset="0"/>
                <a:cs typeface="Arial" panose="020B0604020202020204" pitchFamily="34" charset="0"/>
              </a:defRPr>
            </a:lvl3pPr>
            <a:lvl4pPr>
              <a:defRPr lang="en-US" sz="3599" kern="1200" spc="-150" dirty="0" smtClean="0">
                <a:solidFill>
                  <a:srgbClr val="002C5C"/>
                </a:solidFill>
                <a:latin typeface="Arial" panose="020B0604020202020204" pitchFamily="34" charset="0"/>
                <a:ea typeface="Roboto Slab Light" pitchFamily="2" charset="0"/>
                <a:cs typeface="Arial" panose="020B0604020202020204" pitchFamily="34" charset="0"/>
              </a:defRPr>
            </a:lvl4pPr>
            <a:lvl5pPr>
              <a:defRPr lang="en-US" sz="3599" kern="1200" spc="-150" dirty="0">
                <a:solidFill>
                  <a:srgbClr val="002C5C"/>
                </a:solidFill>
                <a:latin typeface="Arial" panose="020B0604020202020204" pitchFamily="34" charset="0"/>
                <a:ea typeface="Roboto Slab Light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“Click to add quote”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8B23CA8-AC0A-8846-97D1-54E81CD5EA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7338" y="4287838"/>
            <a:ext cx="1390650" cy="1390650"/>
          </a:xfrm>
          <a:prstGeom prst="ellipse">
            <a:avLst/>
          </a:prstGeom>
          <a:solidFill>
            <a:srgbClr val="A3ABAF"/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DD5BC19-7F81-074F-B31A-25E717667A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4576" y="5843589"/>
            <a:ext cx="4937125" cy="4123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i="0" spc="600">
                <a:latin typeface="+mj-lt"/>
                <a:cs typeface="Calibri Light" panose="020F0302020204030204" pitchFamily="34" charset="0"/>
              </a:defRPr>
            </a:lvl1pPr>
            <a:lvl2pPr marL="457086" indent="0" algn="ctr">
              <a:buNone/>
              <a:defRPr sz="18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172" indent="0" algn="ctr">
              <a:buNone/>
              <a:defRPr sz="18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257" indent="0" algn="ctr">
              <a:buNone/>
              <a:defRPr sz="18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343" indent="0" algn="ctr">
              <a:buNone/>
              <a:defRPr sz="18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ATTRIBUTION</a:t>
            </a:r>
          </a:p>
        </p:txBody>
      </p:sp>
    </p:spTree>
    <p:extLst>
      <p:ext uri="{BB962C8B-B14F-4D97-AF65-F5344CB8AC3E}">
        <p14:creationId xmlns:p14="http://schemas.microsoft.com/office/powerpoint/2010/main" val="25126135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 Right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62ED-21FA-5E44-AD16-30E07A672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65126"/>
            <a:ext cx="596442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1BDD8-8C21-1143-956E-CC476C86D74E}"/>
              </a:ext>
            </a:extLst>
          </p:cNvPr>
          <p:cNvSpPr/>
          <p:nvPr userDrawn="1"/>
        </p:nvSpPr>
        <p:spPr>
          <a:xfrm>
            <a:off x="868680" y="4114800"/>
            <a:ext cx="6455664" cy="2168305"/>
          </a:xfrm>
          <a:prstGeom prst="rect">
            <a:avLst/>
          </a:prstGeom>
          <a:solidFill>
            <a:srgbClr val="024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8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584BD9-810D-B64B-9465-0D14B9586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2538" y="1863090"/>
            <a:ext cx="5147500" cy="17744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i="0" spc="300">
                <a:solidFill>
                  <a:srgbClr val="002C5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BODY TEXT GOES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96D92F-EAF1-B441-8C2D-A49624AE9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2539" y="4443414"/>
            <a:ext cx="5724525" cy="14636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pc="-150">
                <a:solidFill>
                  <a:srgbClr val="DBDBDB"/>
                </a:solidFill>
              </a:defRPr>
            </a:lvl1pPr>
          </a:lstStyle>
          <a:p>
            <a:pPr lvl="0"/>
            <a:r>
              <a:rPr lang="en-US"/>
              <a:t>“Caption or takeaway goes here”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D79E49A-806A-9047-B727-DFD8025414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9318" y="1032096"/>
            <a:ext cx="5222681" cy="5825905"/>
          </a:xfrm>
          <a:custGeom>
            <a:avLst/>
            <a:gdLst>
              <a:gd name="connsiteX0" fmla="*/ 0 w 5214937"/>
              <a:gd name="connsiteY0" fmla="*/ 0 h 5826125"/>
              <a:gd name="connsiteX1" fmla="*/ 5214937 w 5214937"/>
              <a:gd name="connsiteY1" fmla="*/ 0 h 5826125"/>
              <a:gd name="connsiteX2" fmla="*/ 5214937 w 5214937"/>
              <a:gd name="connsiteY2" fmla="*/ 5826125 h 5826125"/>
              <a:gd name="connsiteX3" fmla="*/ 0 w 5214937"/>
              <a:gd name="connsiteY3" fmla="*/ 5826125 h 5826125"/>
              <a:gd name="connsiteX4" fmla="*/ 0 w 5214937"/>
              <a:gd name="connsiteY4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388593 w 5603530"/>
              <a:gd name="connsiteY0" fmla="*/ 0 h 5826125"/>
              <a:gd name="connsiteX1" fmla="*/ 5603530 w 5603530"/>
              <a:gd name="connsiteY1" fmla="*/ 0 h 5826125"/>
              <a:gd name="connsiteX2" fmla="*/ 5603530 w 5603530"/>
              <a:gd name="connsiteY2" fmla="*/ 5826125 h 5826125"/>
              <a:gd name="connsiteX3" fmla="*/ 388593 w 5603530"/>
              <a:gd name="connsiteY3" fmla="*/ 5826125 h 5826125"/>
              <a:gd name="connsiteX4" fmla="*/ 380849 w 5603530"/>
              <a:gd name="connsiteY4" fmla="*/ 3400977 h 5826125"/>
              <a:gd name="connsiteX5" fmla="*/ 380849 w 5603530"/>
              <a:gd name="connsiteY5" fmla="*/ 3082925 h 5826125"/>
              <a:gd name="connsiteX6" fmla="*/ 388593 w 5603530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22016 w 5536953"/>
              <a:gd name="connsiteY0" fmla="*/ 0 h 5826125"/>
              <a:gd name="connsiteX1" fmla="*/ 5536953 w 5536953"/>
              <a:gd name="connsiteY1" fmla="*/ 0 h 5826125"/>
              <a:gd name="connsiteX2" fmla="*/ 5536953 w 5536953"/>
              <a:gd name="connsiteY2" fmla="*/ 5826125 h 5826125"/>
              <a:gd name="connsiteX3" fmla="*/ 322016 w 5536953"/>
              <a:gd name="connsiteY3" fmla="*/ 5826125 h 5826125"/>
              <a:gd name="connsiteX4" fmla="*/ 620397 w 5536953"/>
              <a:gd name="connsiteY4" fmla="*/ 3082925 h 5826125"/>
              <a:gd name="connsiteX5" fmla="*/ 314272 w 5536953"/>
              <a:gd name="connsiteY5" fmla="*/ 3082925 h 5826125"/>
              <a:gd name="connsiteX6" fmla="*/ 322016 w 5536953"/>
              <a:gd name="connsiteY6" fmla="*/ 0 h 5826125"/>
              <a:gd name="connsiteX0" fmla="*/ 322016 w 5536953"/>
              <a:gd name="connsiteY0" fmla="*/ 0 h 5826125"/>
              <a:gd name="connsiteX1" fmla="*/ 5536953 w 5536953"/>
              <a:gd name="connsiteY1" fmla="*/ 0 h 5826125"/>
              <a:gd name="connsiteX2" fmla="*/ 5536953 w 5536953"/>
              <a:gd name="connsiteY2" fmla="*/ 5826125 h 5826125"/>
              <a:gd name="connsiteX3" fmla="*/ 322016 w 5536953"/>
              <a:gd name="connsiteY3" fmla="*/ 5826125 h 5826125"/>
              <a:gd name="connsiteX4" fmla="*/ 620397 w 5536953"/>
              <a:gd name="connsiteY4" fmla="*/ 3082925 h 5826125"/>
              <a:gd name="connsiteX5" fmla="*/ 314272 w 5536953"/>
              <a:gd name="connsiteY5" fmla="*/ 3082925 h 5826125"/>
              <a:gd name="connsiteX6" fmla="*/ 322016 w 5536953"/>
              <a:gd name="connsiteY6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306125 w 5222681"/>
              <a:gd name="connsiteY4" fmla="*/ 3082925 h 5826125"/>
              <a:gd name="connsiteX5" fmla="*/ 0 w 5222681"/>
              <a:gd name="connsiteY5" fmla="*/ 3082925 h 5826125"/>
              <a:gd name="connsiteX6" fmla="*/ 7744 w 5222681"/>
              <a:gd name="connsiteY6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63010 w 5222681"/>
              <a:gd name="connsiteY4" fmla="*/ 5250513 h 5826125"/>
              <a:gd name="connsiteX5" fmla="*/ 306125 w 5222681"/>
              <a:gd name="connsiteY5" fmla="*/ 3082925 h 5826125"/>
              <a:gd name="connsiteX6" fmla="*/ 0 w 5222681"/>
              <a:gd name="connsiteY6" fmla="*/ 3082925 h 5826125"/>
              <a:gd name="connsiteX7" fmla="*/ 7744 w 5222681"/>
              <a:gd name="connsiteY7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63010 w 5222681"/>
              <a:gd name="connsiteY4" fmla="*/ 5250513 h 5826125"/>
              <a:gd name="connsiteX5" fmla="*/ 102481 w 5222681"/>
              <a:gd name="connsiteY5" fmla="*/ 4888701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102481 w 5222681"/>
              <a:gd name="connsiteY5" fmla="*/ 4888701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12990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12990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299833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35002 w 5222681"/>
              <a:gd name="connsiteY5" fmla="*/ 5261000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542110 w 5222681"/>
              <a:gd name="connsiteY5" fmla="*/ 5264908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427264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7207 w 5222681"/>
              <a:gd name="connsiteY4" fmla="*/ 5253916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7207 w 5222681"/>
              <a:gd name="connsiteY4" fmla="*/ 5247860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2681" h="5826125">
                <a:moveTo>
                  <a:pt x="7744" y="0"/>
                </a:moveTo>
                <a:lnTo>
                  <a:pt x="5222681" y="0"/>
                </a:lnTo>
                <a:lnTo>
                  <a:pt x="5222681" y="5826125"/>
                </a:lnTo>
                <a:lnTo>
                  <a:pt x="7744" y="5826125"/>
                </a:lnTo>
                <a:cubicBezTo>
                  <a:pt x="8623" y="5636447"/>
                  <a:pt x="6328" y="5437538"/>
                  <a:pt x="7207" y="5247860"/>
                </a:cubicBezTo>
                <a:lnTo>
                  <a:pt x="350633" y="5249277"/>
                </a:lnTo>
                <a:cubicBezTo>
                  <a:pt x="351428" y="4528462"/>
                  <a:pt x="352222" y="3807647"/>
                  <a:pt x="353017" y="3086832"/>
                </a:cubicBezTo>
                <a:lnTo>
                  <a:pt x="0" y="3082925"/>
                </a:lnTo>
                <a:cubicBezTo>
                  <a:pt x="2581" y="2055283"/>
                  <a:pt x="5163" y="1027642"/>
                  <a:pt x="7744" y="0"/>
                </a:cubicBezTo>
                <a:close/>
              </a:path>
            </a:pathLst>
          </a:custGeom>
          <a:solidFill>
            <a:srgbClr val="A3ABAF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457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 Left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62ED-21FA-5E44-AD16-30E07A672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0695" y="365126"/>
            <a:ext cx="584310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1BDD8-8C21-1143-956E-CC476C86D74E}"/>
              </a:ext>
            </a:extLst>
          </p:cNvPr>
          <p:cNvSpPr/>
          <p:nvPr userDrawn="1"/>
        </p:nvSpPr>
        <p:spPr>
          <a:xfrm>
            <a:off x="4871451" y="4114800"/>
            <a:ext cx="6455664" cy="2168305"/>
          </a:xfrm>
          <a:prstGeom prst="rect">
            <a:avLst/>
          </a:prstGeom>
          <a:solidFill>
            <a:srgbClr val="024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8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584BD9-810D-B64B-9465-0D14B9586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99706" y="1908810"/>
            <a:ext cx="5147500" cy="172875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2000" b="0" i="0" spc="300">
                <a:solidFill>
                  <a:srgbClr val="002C5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BODY TEXT GOES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96D92F-EAF1-B441-8C2D-A49624AE9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22681" y="4443414"/>
            <a:ext cx="5724525" cy="14636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i="0" spc="-150">
                <a:solidFill>
                  <a:srgbClr val="DBDBD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“Caption or takeaway goes here”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D79E49A-806A-9047-B727-DFD8025414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1" y="1032096"/>
            <a:ext cx="5222681" cy="5825905"/>
          </a:xfrm>
          <a:custGeom>
            <a:avLst/>
            <a:gdLst>
              <a:gd name="connsiteX0" fmla="*/ 0 w 5214937"/>
              <a:gd name="connsiteY0" fmla="*/ 0 h 5826125"/>
              <a:gd name="connsiteX1" fmla="*/ 5214937 w 5214937"/>
              <a:gd name="connsiteY1" fmla="*/ 0 h 5826125"/>
              <a:gd name="connsiteX2" fmla="*/ 5214937 w 5214937"/>
              <a:gd name="connsiteY2" fmla="*/ 5826125 h 5826125"/>
              <a:gd name="connsiteX3" fmla="*/ 0 w 5214937"/>
              <a:gd name="connsiteY3" fmla="*/ 5826125 h 5826125"/>
              <a:gd name="connsiteX4" fmla="*/ 0 w 5214937"/>
              <a:gd name="connsiteY4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0 w 5222681"/>
              <a:gd name="connsiteY4" fmla="*/ 3082925 h 5826125"/>
              <a:gd name="connsiteX5" fmla="*/ 7744 w 5222681"/>
              <a:gd name="connsiteY5" fmla="*/ 0 h 5826125"/>
              <a:gd name="connsiteX0" fmla="*/ 388593 w 5603530"/>
              <a:gd name="connsiteY0" fmla="*/ 0 h 5826125"/>
              <a:gd name="connsiteX1" fmla="*/ 5603530 w 5603530"/>
              <a:gd name="connsiteY1" fmla="*/ 0 h 5826125"/>
              <a:gd name="connsiteX2" fmla="*/ 5603530 w 5603530"/>
              <a:gd name="connsiteY2" fmla="*/ 5826125 h 5826125"/>
              <a:gd name="connsiteX3" fmla="*/ 388593 w 5603530"/>
              <a:gd name="connsiteY3" fmla="*/ 5826125 h 5826125"/>
              <a:gd name="connsiteX4" fmla="*/ 380849 w 5603530"/>
              <a:gd name="connsiteY4" fmla="*/ 3400977 h 5826125"/>
              <a:gd name="connsiteX5" fmla="*/ 380849 w 5603530"/>
              <a:gd name="connsiteY5" fmla="*/ 3082925 h 5826125"/>
              <a:gd name="connsiteX6" fmla="*/ 388593 w 5603530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10914 w 5525851"/>
              <a:gd name="connsiteY0" fmla="*/ 0 h 5826125"/>
              <a:gd name="connsiteX1" fmla="*/ 5525851 w 5525851"/>
              <a:gd name="connsiteY1" fmla="*/ 0 h 5826125"/>
              <a:gd name="connsiteX2" fmla="*/ 5525851 w 5525851"/>
              <a:gd name="connsiteY2" fmla="*/ 5826125 h 5826125"/>
              <a:gd name="connsiteX3" fmla="*/ 310914 w 5525851"/>
              <a:gd name="connsiteY3" fmla="*/ 5826125 h 5826125"/>
              <a:gd name="connsiteX4" fmla="*/ 672906 w 5525851"/>
              <a:gd name="connsiteY4" fmla="*/ 3186292 h 5826125"/>
              <a:gd name="connsiteX5" fmla="*/ 303170 w 5525851"/>
              <a:gd name="connsiteY5" fmla="*/ 3082925 h 5826125"/>
              <a:gd name="connsiteX6" fmla="*/ 310914 w 5525851"/>
              <a:gd name="connsiteY6" fmla="*/ 0 h 5826125"/>
              <a:gd name="connsiteX0" fmla="*/ 322016 w 5536953"/>
              <a:gd name="connsiteY0" fmla="*/ 0 h 5826125"/>
              <a:gd name="connsiteX1" fmla="*/ 5536953 w 5536953"/>
              <a:gd name="connsiteY1" fmla="*/ 0 h 5826125"/>
              <a:gd name="connsiteX2" fmla="*/ 5536953 w 5536953"/>
              <a:gd name="connsiteY2" fmla="*/ 5826125 h 5826125"/>
              <a:gd name="connsiteX3" fmla="*/ 322016 w 5536953"/>
              <a:gd name="connsiteY3" fmla="*/ 5826125 h 5826125"/>
              <a:gd name="connsiteX4" fmla="*/ 620397 w 5536953"/>
              <a:gd name="connsiteY4" fmla="*/ 3082925 h 5826125"/>
              <a:gd name="connsiteX5" fmla="*/ 314272 w 5536953"/>
              <a:gd name="connsiteY5" fmla="*/ 3082925 h 5826125"/>
              <a:gd name="connsiteX6" fmla="*/ 322016 w 5536953"/>
              <a:gd name="connsiteY6" fmla="*/ 0 h 5826125"/>
              <a:gd name="connsiteX0" fmla="*/ 322016 w 5536953"/>
              <a:gd name="connsiteY0" fmla="*/ 0 h 5826125"/>
              <a:gd name="connsiteX1" fmla="*/ 5536953 w 5536953"/>
              <a:gd name="connsiteY1" fmla="*/ 0 h 5826125"/>
              <a:gd name="connsiteX2" fmla="*/ 5536953 w 5536953"/>
              <a:gd name="connsiteY2" fmla="*/ 5826125 h 5826125"/>
              <a:gd name="connsiteX3" fmla="*/ 322016 w 5536953"/>
              <a:gd name="connsiteY3" fmla="*/ 5826125 h 5826125"/>
              <a:gd name="connsiteX4" fmla="*/ 620397 w 5536953"/>
              <a:gd name="connsiteY4" fmla="*/ 3082925 h 5826125"/>
              <a:gd name="connsiteX5" fmla="*/ 314272 w 5536953"/>
              <a:gd name="connsiteY5" fmla="*/ 3082925 h 5826125"/>
              <a:gd name="connsiteX6" fmla="*/ 322016 w 5536953"/>
              <a:gd name="connsiteY6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306125 w 5222681"/>
              <a:gd name="connsiteY4" fmla="*/ 3082925 h 5826125"/>
              <a:gd name="connsiteX5" fmla="*/ 0 w 5222681"/>
              <a:gd name="connsiteY5" fmla="*/ 3082925 h 5826125"/>
              <a:gd name="connsiteX6" fmla="*/ 7744 w 5222681"/>
              <a:gd name="connsiteY6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63010 w 5222681"/>
              <a:gd name="connsiteY4" fmla="*/ 5250513 h 5826125"/>
              <a:gd name="connsiteX5" fmla="*/ 306125 w 5222681"/>
              <a:gd name="connsiteY5" fmla="*/ 3082925 h 5826125"/>
              <a:gd name="connsiteX6" fmla="*/ 0 w 5222681"/>
              <a:gd name="connsiteY6" fmla="*/ 3082925 h 5826125"/>
              <a:gd name="connsiteX7" fmla="*/ 7744 w 5222681"/>
              <a:gd name="connsiteY7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63010 w 5222681"/>
              <a:gd name="connsiteY4" fmla="*/ 5250513 h 5826125"/>
              <a:gd name="connsiteX5" fmla="*/ 102481 w 5222681"/>
              <a:gd name="connsiteY5" fmla="*/ 4888701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102481 w 5222681"/>
              <a:gd name="connsiteY5" fmla="*/ 4888701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12990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12990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299833 w 5222681"/>
              <a:gd name="connsiteY5" fmla="*/ 5257092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35002 w 5222681"/>
              <a:gd name="connsiteY5" fmla="*/ 5261000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542110 w 5222681"/>
              <a:gd name="connsiteY5" fmla="*/ 5264908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06125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427264 w 5222681"/>
              <a:gd name="connsiteY6" fmla="*/ 3082925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10382 w 5222681"/>
              <a:gd name="connsiteY4" fmla="*/ 5257091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7207 w 5222681"/>
              <a:gd name="connsiteY4" fmla="*/ 5253916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  <a:gd name="connsiteX0" fmla="*/ 7744 w 5222681"/>
              <a:gd name="connsiteY0" fmla="*/ 0 h 5826125"/>
              <a:gd name="connsiteX1" fmla="*/ 5222681 w 5222681"/>
              <a:gd name="connsiteY1" fmla="*/ 0 h 5826125"/>
              <a:gd name="connsiteX2" fmla="*/ 5222681 w 5222681"/>
              <a:gd name="connsiteY2" fmla="*/ 5826125 h 5826125"/>
              <a:gd name="connsiteX3" fmla="*/ 7744 w 5222681"/>
              <a:gd name="connsiteY3" fmla="*/ 5826125 h 5826125"/>
              <a:gd name="connsiteX4" fmla="*/ 7207 w 5222681"/>
              <a:gd name="connsiteY4" fmla="*/ 5247860 h 5826125"/>
              <a:gd name="connsiteX5" fmla="*/ 350633 w 5222681"/>
              <a:gd name="connsiteY5" fmla="*/ 5249277 h 5826125"/>
              <a:gd name="connsiteX6" fmla="*/ 353017 w 5222681"/>
              <a:gd name="connsiteY6" fmla="*/ 3086832 h 5826125"/>
              <a:gd name="connsiteX7" fmla="*/ 0 w 5222681"/>
              <a:gd name="connsiteY7" fmla="*/ 3082925 h 5826125"/>
              <a:gd name="connsiteX8" fmla="*/ 7744 w 5222681"/>
              <a:gd name="connsiteY8" fmla="*/ 0 h 5826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2681" h="5826125">
                <a:moveTo>
                  <a:pt x="7744" y="0"/>
                </a:moveTo>
                <a:lnTo>
                  <a:pt x="5222681" y="0"/>
                </a:lnTo>
                <a:lnTo>
                  <a:pt x="5222681" y="5826125"/>
                </a:lnTo>
                <a:lnTo>
                  <a:pt x="7744" y="5826125"/>
                </a:lnTo>
                <a:cubicBezTo>
                  <a:pt x="8623" y="5636447"/>
                  <a:pt x="6328" y="5437538"/>
                  <a:pt x="7207" y="5247860"/>
                </a:cubicBezTo>
                <a:lnTo>
                  <a:pt x="350633" y="5249277"/>
                </a:lnTo>
                <a:cubicBezTo>
                  <a:pt x="351428" y="4528462"/>
                  <a:pt x="352222" y="3807647"/>
                  <a:pt x="353017" y="3086832"/>
                </a:cubicBezTo>
                <a:lnTo>
                  <a:pt x="0" y="3082925"/>
                </a:lnTo>
                <a:cubicBezTo>
                  <a:pt x="2581" y="2055283"/>
                  <a:pt x="5163" y="1027642"/>
                  <a:pt x="7744" y="0"/>
                </a:cubicBezTo>
                <a:close/>
              </a:path>
            </a:pathLst>
          </a:custGeom>
          <a:solidFill>
            <a:srgbClr val="A3ABAF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116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on Right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584BD9-810D-B64B-9465-0D14B9586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3676" y="3321883"/>
            <a:ext cx="5186362" cy="2168305"/>
          </a:xfrm>
          <a:prstGeom prst="rect">
            <a:avLst/>
          </a:prstGeom>
        </p:spPr>
        <p:txBody>
          <a:bodyPr numCol="1"/>
          <a:lstStyle>
            <a:lvl1pPr marL="0" indent="0" algn="l">
              <a:buNone/>
              <a:defRPr sz="1800" b="0" i="0" spc="300">
                <a:solidFill>
                  <a:srgbClr val="5D687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DESCRIPTION TEXT GOES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9B6ABC-8286-B24B-B59F-9085FCED1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07238" y="0"/>
            <a:ext cx="5084762" cy="6858000"/>
          </a:xfrm>
          <a:prstGeom prst="rect">
            <a:avLst/>
          </a:prstGeom>
          <a:solidFill>
            <a:srgbClr val="A3ABAF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E4D0FD-7735-744B-B362-803106A613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4438" y="1030778"/>
            <a:ext cx="5186362" cy="20862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 i="0" spc="-150">
                <a:solidFill>
                  <a:srgbClr val="002C5C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  <a:lvl2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7877321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on Right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584BD9-810D-B64B-9465-0D14B9586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615" y="3321883"/>
            <a:ext cx="5186362" cy="2168305"/>
          </a:xfrm>
          <a:prstGeom prst="rect">
            <a:avLst/>
          </a:prstGeom>
        </p:spPr>
        <p:txBody>
          <a:bodyPr numCol="1"/>
          <a:lstStyle>
            <a:lvl1pPr marL="0" indent="0" algn="l">
              <a:buNone/>
              <a:defRPr sz="1800" b="0" i="0" spc="300">
                <a:solidFill>
                  <a:srgbClr val="5D687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DESCRIPTION TEXT GOES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9B6ABC-8286-B24B-B59F-9085FCED1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084762" cy="6858000"/>
          </a:xfrm>
          <a:prstGeom prst="rect">
            <a:avLst/>
          </a:prstGeom>
          <a:solidFill>
            <a:srgbClr val="A3ABAF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E4D0FD-7735-744B-B362-803106A613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11377" y="1030778"/>
            <a:ext cx="5186362" cy="20862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 i="0" spc="-150">
                <a:solidFill>
                  <a:srgbClr val="002C5C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  <a:lvl2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05396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0F105E8-CF74-2642-B72B-AE8CBA0EC7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024978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0A4D8515-9CA4-BA46-8A52-D3E45342E9D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1D252C"/>
          </a:solidFill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D2FFED23-6F9F-2240-9083-E92583206B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0077AA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91625F1A-7C2D-B34B-B767-543BFEBD59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323F4A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5A32DC2-EA46-EA41-B2F9-1F8F0FA45D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07331" y="1831975"/>
            <a:ext cx="2892425" cy="967785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000" b="0" i="0" spc="3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AFTER YOU INSERT YOUR PHOTO BY CLICKING 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A4731E3-D175-E247-BF02-533C53D2B2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03331" y="756351"/>
            <a:ext cx="2892425" cy="39768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b="1" i="0" spc="15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TITLE 2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2248DA7-29E1-5E40-B5E5-4D26A4A87C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92245" y="1844579"/>
            <a:ext cx="2903510" cy="955182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000" b="0" i="0" spc="3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USE THE FORMAT PANE IN THE SHAPE FORMAT TAB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5DFDD97-AB54-6D46-856C-41C44304BC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07331" y="5260975"/>
            <a:ext cx="2892425" cy="955182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000" b="0" i="0" spc="3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INCREASE PICTURE TRANSPARENCY TO 80% OR MORE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B79ED418-BDD7-1F46-AC65-57584149A8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03331" y="5260975"/>
            <a:ext cx="2892425" cy="955182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sz="2000" b="0" i="0" spc="300">
                <a:solidFill>
                  <a:srgbClr val="DBDBD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FORMAT PICTURE &gt;&gt; PICTURE TRANSPARENCY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EFC8F54-4D05-CF4B-AEAF-41718B1684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03331" y="1317999"/>
            <a:ext cx="2892425" cy="240599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b="1" i="0">
                <a:solidFill>
                  <a:srgbClr val="DBDBDB"/>
                </a:solidFill>
                <a:latin typeface="+mj-lt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–––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62C0A5C-6EF7-3249-B912-6C6AA91398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13614" y="756351"/>
            <a:ext cx="2892425" cy="39768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b="1" i="0" spc="15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TITLE 1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7FD1771-9605-DD43-BA3B-93F38217CEC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13614" y="1317999"/>
            <a:ext cx="2892425" cy="240599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b="1" i="0">
                <a:solidFill>
                  <a:srgbClr val="DBDBDB"/>
                </a:solidFill>
                <a:latin typeface="+mj-lt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–––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B830BFEF-A275-5846-9D63-7E1DDCADB9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03331" y="4197134"/>
            <a:ext cx="2892425" cy="39768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b="1" i="0" spc="15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TITLE 4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1D5CD89-776A-714C-8C1D-A0E63E1523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03331" y="4758782"/>
            <a:ext cx="2892425" cy="240599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b="1" i="0">
                <a:solidFill>
                  <a:srgbClr val="DBDBDB"/>
                </a:solidFill>
                <a:latin typeface="+mj-lt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–––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EB3905-E7CD-E246-94C9-05BF80E081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13614" y="4197134"/>
            <a:ext cx="2892425" cy="397681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None/>
              <a:defRPr b="1" i="0" spc="15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TITLE 3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9F5CC416-E868-D844-92E9-56ACDC0F19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13614" y="4758782"/>
            <a:ext cx="2892425" cy="240599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None/>
              <a:defRPr b="1" i="0">
                <a:solidFill>
                  <a:srgbClr val="DBDBDB"/>
                </a:solidFill>
                <a:latin typeface="+mj-lt"/>
                <a:cs typeface="Calibri Light" panose="020F0302020204030204" pitchFamily="34" charset="0"/>
              </a:defRPr>
            </a:lvl1pPr>
            <a:lvl2pPr>
              <a:defRPr>
                <a:solidFill>
                  <a:srgbClr val="DBDBDB"/>
                </a:solidFill>
              </a:defRPr>
            </a:lvl2pPr>
            <a:lvl3pPr>
              <a:defRPr>
                <a:solidFill>
                  <a:srgbClr val="DBDBDB"/>
                </a:solidFill>
              </a:defRPr>
            </a:lvl3pPr>
            <a:lvl4pPr>
              <a:defRPr>
                <a:solidFill>
                  <a:srgbClr val="DBDBDB"/>
                </a:solidFill>
              </a:defRPr>
            </a:lvl4pPr>
            <a:lvl5pPr>
              <a:defRPr>
                <a:solidFill>
                  <a:srgbClr val="DBDBDB"/>
                </a:solidFill>
              </a:defRPr>
            </a:lvl5pPr>
          </a:lstStyle>
          <a:p>
            <a:pPr lvl="0"/>
            <a:r>
              <a:rPr lang="en-US"/>
              <a:t>–––</a:t>
            </a:r>
          </a:p>
        </p:txBody>
      </p:sp>
    </p:spTree>
    <p:extLst>
      <p:ext uri="{BB962C8B-B14F-4D97-AF65-F5344CB8AC3E}">
        <p14:creationId xmlns:p14="http://schemas.microsoft.com/office/powerpoint/2010/main" val="35094786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on Right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584BD9-810D-B64B-9465-0D14B9586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615" y="3321883"/>
            <a:ext cx="5757132" cy="2842437"/>
          </a:xfrm>
          <a:prstGeom prst="rect">
            <a:avLst/>
          </a:prstGeom>
        </p:spPr>
        <p:txBody>
          <a:bodyPr numCol="1"/>
          <a:lstStyle>
            <a:lvl1pPr marL="0" indent="0" algn="just">
              <a:buNone/>
              <a:defRPr sz="1800" b="0" i="0" spc="30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DESCRIPTION TEXT GOES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9B6ABC-8286-B24B-B59F-9085FCED12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2801389"/>
          </a:xfrm>
          <a:prstGeom prst="rect">
            <a:avLst/>
          </a:prstGeom>
          <a:solidFill>
            <a:srgbClr val="A3ABAF"/>
          </a:solidFill>
        </p:spPr>
        <p:txBody>
          <a:bodyPr/>
          <a:lstStyle>
            <a:lvl1pPr>
              <a:defRPr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E4D0FD-7735-744B-B362-803106A613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4253" y="3321883"/>
            <a:ext cx="4986838" cy="28424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 i="0" spc="-150">
                <a:solidFill>
                  <a:srgbClr val="002C5C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  <a:lvl2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4004102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018285-3DB3-4748-9133-CF9872AABA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5263" y="1"/>
            <a:ext cx="6754812" cy="5891213"/>
          </a:xfrm>
          <a:prstGeom prst="rect">
            <a:avLst/>
          </a:prstGeom>
          <a:solidFill>
            <a:srgbClr val="A3ABAF"/>
          </a:solidFill>
        </p:spPr>
        <p:txBody>
          <a:bodyPr/>
          <a:lstStyle>
            <a:lvl1pPr>
              <a:defRPr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BCEF13-441D-F24C-AE33-813E9A5F1354}"/>
              </a:ext>
            </a:extLst>
          </p:cNvPr>
          <p:cNvCxnSpPr>
            <a:cxnSpLocks/>
          </p:cNvCxnSpPr>
          <p:nvPr userDrawn="1"/>
        </p:nvCxnSpPr>
        <p:spPr>
          <a:xfrm>
            <a:off x="7658100" y="3644900"/>
            <a:ext cx="1739900" cy="0"/>
          </a:xfrm>
          <a:prstGeom prst="line">
            <a:avLst/>
          </a:prstGeom>
          <a:ln w="15875">
            <a:solidFill>
              <a:srgbClr val="6EC5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359C6A28-854C-5745-9B15-382BAF6731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1900" y="3873501"/>
            <a:ext cx="3733800" cy="242569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200000"/>
              </a:lnSpc>
              <a:buNone/>
              <a:defRPr sz="1600" b="0">
                <a:solidFill>
                  <a:srgbClr val="5D6871"/>
                </a:solidFill>
              </a:defRPr>
            </a:lvl1pPr>
          </a:lstStyle>
          <a:p>
            <a:pPr lvl="0"/>
            <a:r>
              <a:rPr lang="en-US"/>
              <a:t>Supplementary but brief paragraph of slide copy goes here.</a:t>
            </a: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2867EFDA-54DF-314D-80BE-F6978945F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1900" y="660400"/>
            <a:ext cx="3733800" cy="28194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599" b="0" i="0" spc="300">
                <a:solidFill>
                  <a:srgbClr val="024978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SLIDE TITLE IN ALL CAPITAL LETTERS</a:t>
            </a:r>
          </a:p>
        </p:txBody>
      </p:sp>
    </p:spTree>
    <p:extLst>
      <p:ext uri="{BB962C8B-B14F-4D97-AF65-F5344CB8AC3E}">
        <p14:creationId xmlns:p14="http://schemas.microsoft.com/office/powerpoint/2010/main" val="1961445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black, white, dark, image&#10;&#10;Description automatically generated">
            <a:extLst>
              <a:ext uri="{FF2B5EF4-FFF2-40B4-BE49-F238E27FC236}">
                <a16:creationId xmlns:a16="http://schemas.microsoft.com/office/drawing/2014/main" id="{AEC71D9A-92F6-EA47-B503-3525B08D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8" t="8649" r="27898" b="10450"/>
          <a:stretch/>
        </p:blipFill>
        <p:spPr>
          <a:xfrm>
            <a:off x="4683212" y="1161535"/>
            <a:ext cx="2714800" cy="4905633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2ABDE55-7DC8-6D40-8AE6-F7169BA32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65947" y="1421026"/>
            <a:ext cx="2149333" cy="4385226"/>
          </a:xfrm>
          <a:custGeom>
            <a:avLst/>
            <a:gdLst>
              <a:gd name="connsiteX0" fmla="*/ 2168963 w 2463571"/>
              <a:gd name="connsiteY0" fmla="*/ 3 h 5026357"/>
              <a:gd name="connsiteX1" fmla="*/ 2370938 w 2463571"/>
              <a:gd name="connsiteY1" fmla="*/ 92659 h 5026357"/>
              <a:gd name="connsiteX2" fmla="*/ 2462538 w 2463571"/>
              <a:gd name="connsiteY2" fmla="*/ 313830 h 5026357"/>
              <a:gd name="connsiteX3" fmla="*/ 2462470 w 2463571"/>
              <a:gd name="connsiteY3" fmla="*/ 4711409 h 5026357"/>
              <a:gd name="connsiteX4" fmla="*/ 2370618 w 2463571"/>
              <a:gd name="connsiteY4" fmla="*/ 4933151 h 5026357"/>
              <a:gd name="connsiteX5" fmla="*/ 2148876 w 2463571"/>
              <a:gd name="connsiteY5" fmla="*/ 5025025 h 5026357"/>
              <a:gd name="connsiteX6" fmla="*/ 314955 w 2463571"/>
              <a:gd name="connsiteY6" fmla="*/ 5025025 h 5026357"/>
              <a:gd name="connsiteX7" fmla="*/ 93213 w 2463571"/>
              <a:gd name="connsiteY7" fmla="*/ 4933151 h 5026357"/>
              <a:gd name="connsiteX8" fmla="*/ 1339 w 2463571"/>
              <a:gd name="connsiteY8" fmla="*/ 4711409 h 5026357"/>
              <a:gd name="connsiteX9" fmla="*/ 1339 w 2463571"/>
              <a:gd name="connsiteY9" fmla="*/ 313830 h 5026357"/>
              <a:gd name="connsiteX10" fmla="*/ 92962 w 2463571"/>
              <a:gd name="connsiteY10" fmla="*/ 92659 h 5026357"/>
              <a:gd name="connsiteX11" fmla="*/ 314155 w 2463571"/>
              <a:gd name="connsiteY11" fmla="*/ 1037 h 5026357"/>
              <a:gd name="connsiteX12" fmla="*/ 842107 w 2463571"/>
              <a:gd name="connsiteY12" fmla="*/ 1037 h 5026357"/>
              <a:gd name="connsiteX13" fmla="*/ 842107 w 2463571"/>
              <a:gd name="connsiteY13" fmla="*/ 57638 h 5026357"/>
              <a:gd name="connsiteX14" fmla="*/ 842107 w 2463571"/>
              <a:gd name="connsiteY14" fmla="*/ 57661 h 5026357"/>
              <a:gd name="connsiteX15" fmla="*/ 933296 w 2463571"/>
              <a:gd name="connsiteY15" fmla="*/ 148849 h 5026357"/>
              <a:gd name="connsiteX16" fmla="*/ 1530285 w 2463571"/>
              <a:gd name="connsiteY16" fmla="*/ 148849 h 5026357"/>
              <a:gd name="connsiteX17" fmla="*/ 1530307 w 2463571"/>
              <a:gd name="connsiteY17" fmla="*/ 148849 h 5026357"/>
              <a:gd name="connsiteX18" fmla="*/ 1621473 w 2463571"/>
              <a:gd name="connsiteY18" fmla="*/ 57638 h 5026357"/>
              <a:gd name="connsiteX19" fmla="*/ 1621473 w 2463571"/>
              <a:gd name="connsiteY19" fmla="*/ 1037 h 5026357"/>
              <a:gd name="connsiteX20" fmla="*/ 2149745 w 2463571"/>
              <a:gd name="connsiteY20" fmla="*/ 1037 h 5026357"/>
              <a:gd name="connsiteX21" fmla="*/ 2168963 w 2463571"/>
              <a:gd name="connsiteY21" fmla="*/ 3 h 502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63571" h="5026357">
                <a:moveTo>
                  <a:pt x="2168963" y="3"/>
                </a:moveTo>
                <a:cubicBezTo>
                  <a:pt x="2205600" y="188"/>
                  <a:pt x="2289105" y="10792"/>
                  <a:pt x="2370938" y="92659"/>
                </a:cubicBezTo>
                <a:cubicBezTo>
                  <a:pt x="2480049" y="201816"/>
                  <a:pt x="2462538" y="313830"/>
                  <a:pt x="2462538" y="313830"/>
                </a:cubicBezTo>
                <a:lnTo>
                  <a:pt x="2462470" y="4711409"/>
                </a:lnTo>
                <a:cubicBezTo>
                  <a:pt x="2462470" y="4711409"/>
                  <a:pt x="2472094" y="4843082"/>
                  <a:pt x="2370618" y="4933151"/>
                </a:cubicBezTo>
                <a:cubicBezTo>
                  <a:pt x="2269143" y="5023219"/>
                  <a:pt x="2148876" y="5025025"/>
                  <a:pt x="2148876" y="5025025"/>
                </a:cubicBezTo>
                <a:lnTo>
                  <a:pt x="314955" y="5025025"/>
                </a:lnTo>
                <a:cubicBezTo>
                  <a:pt x="314955" y="5025025"/>
                  <a:pt x="204770" y="5044662"/>
                  <a:pt x="93213" y="4933151"/>
                </a:cubicBezTo>
                <a:cubicBezTo>
                  <a:pt x="-18343" y="4821639"/>
                  <a:pt x="1339" y="4711409"/>
                  <a:pt x="1339" y="4711409"/>
                </a:cubicBezTo>
                <a:lnTo>
                  <a:pt x="1339" y="313830"/>
                </a:lnTo>
                <a:cubicBezTo>
                  <a:pt x="1339" y="313830"/>
                  <a:pt x="8631" y="176990"/>
                  <a:pt x="92962" y="92659"/>
                </a:cubicBezTo>
                <a:cubicBezTo>
                  <a:pt x="177293" y="8329"/>
                  <a:pt x="314155" y="1037"/>
                  <a:pt x="314155" y="1037"/>
                </a:cubicBezTo>
                <a:lnTo>
                  <a:pt x="842107" y="1037"/>
                </a:lnTo>
                <a:lnTo>
                  <a:pt x="842107" y="57638"/>
                </a:lnTo>
                <a:cubicBezTo>
                  <a:pt x="842107" y="57646"/>
                  <a:pt x="842107" y="57653"/>
                  <a:pt x="842107" y="57661"/>
                </a:cubicBezTo>
                <a:cubicBezTo>
                  <a:pt x="842107" y="108023"/>
                  <a:pt x="882933" y="148849"/>
                  <a:pt x="933296" y="148849"/>
                </a:cubicBezTo>
                <a:lnTo>
                  <a:pt x="1530285" y="148849"/>
                </a:lnTo>
                <a:cubicBezTo>
                  <a:pt x="1530292" y="148849"/>
                  <a:pt x="1530300" y="148849"/>
                  <a:pt x="1530307" y="148849"/>
                </a:cubicBezTo>
                <a:cubicBezTo>
                  <a:pt x="1580669" y="148837"/>
                  <a:pt x="1621486" y="108000"/>
                  <a:pt x="1621473" y="57638"/>
                </a:cubicBezTo>
                <a:lnTo>
                  <a:pt x="1621473" y="1037"/>
                </a:lnTo>
                <a:lnTo>
                  <a:pt x="2149745" y="1037"/>
                </a:lnTo>
                <a:cubicBezTo>
                  <a:pt x="2149745" y="1037"/>
                  <a:pt x="2156750" y="-59"/>
                  <a:pt x="2168963" y="3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Picture 29" descr="A picture containing black, white, dark, image&#10;&#10;Description automatically generated">
            <a:extLst>
              <a:ext uri="{FF2B5EF4-FFF2-40B4-BE49-F238E27FC236}">
                <a16:creationId xmlns:a16="http://schemas.microsoft.com/office/drawing/2014/main" id="{AF07BB83-908B-5640-80BC-623FA7A95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8" t="8649" r="27898" b="10450"/>
          <a:stretch/>
        </p:blipFill>
        <p:spPr>
          <a:xfrm>
            <a:off x="1309817" y="1161535"/>
            <a:ext cx="2714800" cy="4905633"/>
          </a:xfrm>
          <a:prstGeom prst="rect">
            <a:avLst/>
          </a:prstGeom>
        </p:spPr>
      </p:pic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7ADBB15-DCB4-C045-AB63-D7FACAA444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2552" y="1421026"/>
            <a:ext cx="2149333" cy="4385226"/>
          </a:xfrm>
          <a:custGeom>
            <a:avLst/>
            <a:gdLst>
              <a:gd name="connsiteX0" fmla="*/ 2168963 w 2463571"/>
              <a:gd name="connsiteY0" fmla="*/ 3 h 5026357"/>
              <a:gd name="connsiteX1" fmla="*/ 2370938 w 2463571"/>
              <a:gd name="connsiteY1" fmla="*/ 92659 h 5026357"/>
              <a:gd name="connsiteX2" fmla="*/ 2462538 w 2463571"/>
              <a:gd name="connsiteY2" fmla="*/ 313830 h 5026357"/>
              <a:gd name="connsiteX3" fmla="*/ 2462470 w 2463571"/>
              <a:gd name="connsiteY3" fmla="*/ 4711409 h 5026357"/>
              <a:gd name="connsiteX4" fmla="*/ 2370618 w 2463571"/>
              <a:gd name="connsiteY4" fmla="*/ 4933151 h 5026357"/>
              <a:gd name="connsiteX5" fmla="*/ 2148876 w 2463571"/>
              <a:gd name="connsiteY5" fmla="*/ 5025025 h 5026357"/>
              <a:gd name="connsiteX6" fmla="*/ 314955 w 2463571"/>
              <a:gd name="connsiteY6" fmla="*/ 5025025 h 5026357"/>
              <a:gd name="connsiteX7" fmla="*/ 93213 w 2463571"/>
              <a:gd name="connsiteY7" fmla="*/ 4933151 h 5026357"/>
              <a:gd name="connsiteX8" fmla="*/ 1339 w 2463571"/>
              <a:gd name="connsiteY8" fmla="*/ 4711409 h 5026357"/>
              <a:gd name="connsiteX9" fmla="*/ 1339 w 2463571"/>
              <a:gd name="connsiteY9" fmla="*/ 313830 h 5026357"/>
              <a:gd name="connsiteX10" fmla="*/ 92962 w 2463571"/>
              <a:gd name="connsiteY10" fmla="*/ 92659 h 5026357"/>
              <a:gd name="connsiteX11" fmla="*/ 314155 w 2463571"/>
              <a:gd name="connsiteY11" fmla="*/ 1037 h 5026357"/>
              <a:gd name="connsiteX12" fmla="*/ 842107 w 2463571"/>
              <a:gd name="connsiteY12" fmla="*/ 1037 h 5026357"/>
              <a:gd name="connsiteX13" fmla="*/ 842107 w 2463571"/>
              <a:gd name="connsiteY13" fmla="*/ 57638 h 5026357"/>
              <a:gd name="connsiteX14" fmla="*/ 842107 w 2463571"/>
              <a:gd name="connsiteY14" fmla="*/ 57661 h 5026357"/>
              <a:gd name="connsiteX15" fmla="*/ 933296 w 2463571"/>
              <a:gd name="connsiteY15" fmla="*/ 148849 h 5026357"/>
              <a:gd name="connsiteX16" fmla="*/ 1530285 w 2463571"/>
              <a:gd name="connsiteY16" fmla="*/ 148849 h 5026357"/>
              <a:gd name="connsiteX17" fmla="*/ 1530307 w 2463571"/>
              <a:gd name="connsiteY17" fmla="*/ 148849 h 5026357"/>
              <a:gd name="connsiteX18" fmla="*/ 1621473 w 2463571"/>
              <a:gd name="connsiteY18" fmla="*/ 57638 h 5026357"/>
              <a:gd name="connsiteX19" fmla="*/ 1621473 w 2463571"/>
              <a:gd name="connsiteY19" fmla="*/ 1037 h 5026357"/>
              <a:gd name="connsiteX20" fmla="*/ 2149745 w 2463571"/>
              <a:gd name="connsiteY20" fmla="*/ 1037 h 5026357"/>
              <a:gd name="connsiteX21" fmla="*/ 2168963 w 2463571"/>
              <a:gd name="connsiteY21" fmla="*/ 3 h 502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63571" h="5026357">
                <a:moveTo>
                  <a:pt x="2168963" y="3"/>
                </a:moveTo>
                <a:cubicBezTo>
                  <a:pt x="2205600" y="188"/>
                  <a:pt x="2289105" y="10792"/>
                  <a:pt x="2370938" y="92659"/>
                </a:cubicBezTo>
                <a:cubicBezTo>
                  <a:pt x="2480049" y="201816"/>
                  <a:pt x="2462538" y="313830"/>
                  <a:pt x="2462538" y="313830"/>
                </a:cubicBezTo>
                <a:lnTo>
                  <a:pt x="2462470" y="4711409"/>
                </a:lnTo>
                <a:cubicBezTo>
                  <a:pt x="2462470" y="4711409"/>
                  <a:pt x="2472094" y="4843082"/>
                  <a:pt x="2370618" y="4933151"/>
                </a:cubicBezTo>
                <a:cubicBezTo>
                  <a:pt x="2269143" y="5023219"/>
                  <a:pt x="2148876" y="5025025"/>
                  <a:pt x="2148876" y="5025025"/>
                </a:cubicBezTo>
                <a:lnTo>
                  <a:pt x="314955" y="5025025"/>
                </a:lnTo>
                <a:cubicBezTo>
                  <a:pt x="314955" y="5025025"/>
                  <a:pt x="204770" y="5044662"/>
                  <a:pt x="93213" y="4933151"/>
                </a:cubicBezTo>
                <a:cubicBezTo>
                  <a:pt x="-18343" y="4821639"/>
                  <a:pt x="1339" y="4711409"/>
                  <a:pt x="1339" y="4711409"/>
                </a:cubicBezTo>
                <a:lnTo>
                  <a:pt x="1339" y="313830"/>
                </a:lnTo>
                <a:cubicBezTo>
                  <a:pt x="1339" y="313830"/>
                  <a:pt x="8631" y="176990"/>
                  <a:pt x="92962" y="92659"/>
                </a:cubicBezTo>
                <a:cubicBezTo>
                  <a:pt x="177293" y="8329"/>
                  <a:pt x="314155" y="1037"/>
                  <a:pt x="314155" y="1037"/>
                </a:cubicBezTo>
                <a:lnTo>
                  <a:pt x="842107" y="1037"/>
                </a:lnTo>
                <a:lnTo>
                  <a:pt x="842107" y="57638"/>
                </a:lnTo>
                <a:cubicBezTo>
                  <a:pt x="842107" y="57646"/>
                  <a:pt x="842107" y="57653"/>
                  <a:pt x="842107" y="57661"/>
                </a:cubicBezTo>
                <a:cubicBezTo>
                  <a:pt x="842107" y="108023"/>
                  <a:pt x="882933" y="148849"/>
                  <a:pt x="933296" y="148849"/>
                </a:cubicBezTo>
                <a:lnTo>
                  <a:pt x="1530285" y="148849"/>
                </a:lnTo>
                <a:cubicBezTo>
                  <a:pt x="1530292" y="148849"/>
                  <a:pt x="1530300" y="148849"/>
                  <a:pt x="1530307" y="148849"/>
                </a:cubicBezTo>
                <a:cubicBezTo>
                  <a:pt x="1580669" y="148837"/>
                  <a:pt x="1621486" y="108000"/>
                  <a:pt x="1621473" y="57638"/>
                </a:cubicBezTo>
                <a:lnTo>
                  <a:pt x="1621473" y="1037"/>
                </a:lnTo>
                <a:lnTo>
                  <a:pt x="2149745" y="1037"/>
                </a:lnTo>
                <a:cubicBezTo>
                  <a:pt x="2149745" y="1037"/>
                  <a:pt x="2156750" y="-59"/>
                  <a:pt x="2168963" y="3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pic>
        <p:nvPicPr>
          <p:cNvPr id="32" name="Picture 31" descr="A picture containing black, white, dark, image&#10;&#10;Description automatically generated">
            <a:extLst>
              <a:ext uri="{FF2B5EF4-FFF2-40B4-BE49-F238E27FC236}">
                <a16:creationId xmlns:a16="http://schemas.microsoft.com/office/drawing/2014/main" id="{B71F9EDA-37D8-BA47-9AC4-BD23502DB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78" t="8649" r="27898" b="10450"/>
          <a:stretch/>
        </p:blipFill>
        <p:spPr>
          <a:xfrm>
            <a:off x="8019536" y="1161535"/>
            <a:ext cx="2714800" cy="4905633"/>
          </a:xfrm>
          <a:prstGeom prst="rect">
            <a:avLst/>
          </a:prstGeom>
        </p:spPr>
      </p:pic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5A11C406-E03A-A34D-9A5E-8D6C38E73A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2271" y="1421026"/>
            <a:ext cx="2149333" cy="4385226"/>
          </a:xfrm>
          <a:custGeom>
            <a:avLst/>
            <a:gdLst>
              <a:gd name="connsiteX0" fmla="*/ 2168963 w 2463571"/>
              <a:gd name="connsiteY0" fmla="*/ 3 h 5026357"/>
              <a:gd name="connsiteX1" fmla="*/ 2370938 w 2463571"/>
              <a:gd name="connsiteY1" fmla="*/ 92659 h 5026357"/>
              <a:gd name="connsiteX2" fmla="*/ 2462538 w 2463571"/>
              <a:gd name="connsiteY2" fmla="*/ 313830 h 5026357"/>
              <a:gd name="connsiteX3" fmla="*/ 2462470 w 2463571"/>
              <a:gd name="connsiteY3" fmla="*/ 4711409 h 5026357"/>
              <a:gd name="connsiteX4" fmla="*/ 2370618 w 2463571"/>
              <a:gd name="connsiteY4" fmla="*/ 4933151 h 5026357"/>
              <a:gd name="connsiteX5" fmla="*/ 2148876 w 2463571"/>
              <a:gd name="connsiteY5" fmla="*/ 5025025 h 5026357"/>
              <a:gd name="connsiteX6" fmla="*/ 314955 w 2463571"/>
              <a:gd name="connsiteY6" fmla="*/ 5025025 h 5026357"/>
              <a:gd name="connsiteX7" fmla="*/ 93213 w 2463571"/>
              <a:gd name="connsiteY7" fmla="*/ 4933151 h 5026357"/>
              <a:gd name="connsiteX8" fmla="*/ 1339 w 2463571"/>
              <a:gd name="connsiteY8" fmla="*/ 4711409 h 5026357"/>
              <a:gd name="connsiteX9" fmla="*/ 1339 w 2463571"/>
              <a:gd name="connsiteY9" fmla="*/ 313830 h 5026357"/>
              <a:gd name="connsiteX10" fmla="*/ 92962 w 2463571"/>
              <a:gd name="connsiteY10" fmla="*/ 92659 h 5026357"/>
              <a:gd name="connsiteX11" fmla="*/ 314155 w 2463571"/>
              <a:gd name="connsiteY11" fmla="*/ 1037 h 5026357"/>
              <a:gd name="connsiteX12" fmla="*/ 842107 w 2463571"/>
              <a:gd name="connsiteY12" fmla="*/ 1037 h 5026357"/>
              <a:gd name="connsiteX13" fmla="*/ 842107 w 2463571"/>
              <a:gd name="connsiteY13" fmla="*/ 57638 h 5026357"/>
              <a:gd name="connsiteX14" fmla="*/ 842107 w 2463571"/>
              <a:gd name="connsiteY14" fmla="*/ 57661 h 5026357"/>
              <a:gd name="connsiteX15" fmla="*/ 933296 w 2463571"/>
              <a:gd name="connsiteY15" fmla="*/ 148849 h 5026357"/>
              <a:gd name="connsiteX16" fmla="*/ 1530285 w 2463571"/>
              <a:gd name="connsiteY16" fmla="*/ 148849 h 5026357"/>
              <a:gd name="connsiteX17" fmla="*/ 1530307 w 2463571"/>
              <a:gd name="connsiteY17" fmla="*/ 148849 h 5026357"/>
              <a:gd name="connsiteX18" fmla="*/ 1621473 w 2463571"/>
              <a:gd name="connsiteY18" fmla="*/ 57638 h 5026357"/>
              <a:gd name="connsiteX19" fmla="*/ 1621473 w 2463571"/>
              <a:gd name="connsiteY19" fmla="*/ 1037 h 5026357"/>
              <a:gd name="connsiteX20" fmla="*/ 2149745 w 2463571"/>
              <a:gd name="connsiteY20" fmla="*/ 1037 h 5026357"/>
              <a:gd name="connsiteX21" fmla="*/ 2168963 w 2463571"/>
              <a:gd name="connsiteY21" fmla="*/ 3 h 502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463571" h="5026357">
                <a:moveTo>
                  <a:pt x="2168963" y="3"/>
                </a:moveTo>
                <a:cubicBezTo>
                  <a:pt x="2205600" y="188"/>
                  <a:pt x="2289105" y="10792"/>
                  <a:pt x="2370938" y="92659"/>
                </a:cubicBezTo>
                <a:cubicBezTo>
                  <a:pt x="2480049" y="201816"/>
                  <a:pt x="2462538" y="313830"/>
                  <a:pt x="2462538" y="313830"/>
                </a:cubicBezTo>
                <a:lnTo>
                  <a:pt x="2462470" y="4711409"/>
                </a:lnTo>
                <a:cubicBezTo>
                  <a:pt x="2462470" y="4711409"/>
                  <a:pt x="2472094" y="4843082"/>
                  <a:pt x="2370618" y="4933151"/>
                </a:cubicBezTo>
                <a:cubicBezTo>
                  <a:pt x="2269143" y="5023219"/>
                  <a:pt x="2148876" y="5025025"/>
                  <a:pt x="2148876" y="5025025"/>
                </a:cubicBezTo>
                <a:lnTo>
                  <a:pt x="314955" y="5025025"/>
                </a:lnTo>
                <a:cubicBezTo>
                  <a:pt x="314955" y="5025025"/>
                  <a:pt x="204770" y="5044662"/>
                  <a:pt x="93213" y="4933151"/>
                </a:cubicBezTo>
                <a:cubicBezTo>
                  <a:pt x="-18343" y="4821639"/>
                  <a:pt x="1339" y="4711409"/>
                  <a:pt x="1339" y="4711409"/>
                </a:cubicBezTo>
                <a:lnTo>
                  <a:pt x="1339" y="313830"/>
                </a:lnTo>
                <a:cubicBezTo>
                  <a:pt x="1339" y="313830"/>
                  <a:pt x="8631" y="176990"/>
                  <a:pt x="92962" y="92659"/>
                </a:cubicBezTo>
                <a:cubicBezTo>
                  <a:pt x="177293" y="8329"/>
                  <a:pt x="314155" y="1037"/>
                  <a:pt x="314155" y="1037"/>
                </a:cubicBezTo>
                <a:lnTo>
                  <a:pt x="842107" y="1037"/>
                </a:lnTo>
                <a:lnTo>
                  <a:pt x="842107" y="57638"/>
                </a:lnTo>
                <a:cubicBezTo>
                  <a:pt x="842107" y="57646"/>
                  <a:pt x="842107" y="57653"/>
                  <a:pt x="842107" y="57661"/>
                </a:cubicBezTo>
                <a:cubicBezTo>
                  <a:pt x="842107" y="108023"/>
                  <a:pt x="882933" y="148849"/>
                  <a:pt x="933296" y="148849"/>
                </a:cubicBezTo>
                <a:lnTo>
                  <a:pt x="1530285" y="148849"/>
                </a:lnTo>
                <a:cubicBezTo>
                  <a:pt x="1530292" y="148849"/>
                  <a:pt x="1530300" y="148849"/>
                  <a:pt x="1530307" y="148849"/>
                </a:cubicBezTo>
                <a:cubicBezTo>
                  <a:pt x="1580669" y="148837"/>
                  <a:pt x="1621486" y="108000"/>
                  <a:pt x="1621473" y="57638"/>
                </a:cubicBezTo>
                <a:lnTo>
                  <a:pt x="1621473" y="1037"/>
                </a:lnTo>
                <a:lnTo>
                  <a:pt x="2149745" y="1037"/>
                </a:lnTo>
                <a:cubicBezTo>
                  <a:pt x="2149745" y="1037"/>
                  <a:pt x="2156750" y="-59"/>
                  <a:pt x="2168963" y="3"/>
                </a:cubicBez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BE1F30C9-017B-6E43-9868-A1D8C5D690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2264" y="6067426"/>
            <a:ext cx="2149475" cy="3587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 i="0" spc="60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PHASE 1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9381FFD7-3A09-0A40-9430-417AF0BE4F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9798" y="6067426"/>
            <a:ext cx="2149475" cy="3587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 i="0" spc="60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PHASE 2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8E66AFD-E0EC-1146-992B-60FA57DAC7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6696" y="6067426"/>
            <a:ext cx="2149475" cy="3587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1" i="0" spc="600">
                <a:solidFill>
                  <a:srgbClr val="024978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PHASE 3</a:t>
            </a:r>
          </a:p>
        </p:txBody>
      </p:sp>
      <p:pic>
        <p:nvPicPr>
          <p:cNvPr id="40" name="Graphic 39" descr="Caret Right with solid fill">
            <a:extLst>
              <a:ext uri="{FF2B5EF4-FFF2-40B4-BE49-F238E27FC236}">
                <a16:creationId xmlns:a16="http://schemas.microsoft.com/office/drawing/2014/main" id="{449FBD4C-9DD1-0B44-9F47-BD2C700733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8157" y="2971800"/>
            <a:ext cx="914400" cy="914400"/>
          </a:xfrm>
          <a:prstGeom prst="rect">
            <a:avLst/>
          </a:prstGeom>
        </p:spPr>
      </p:pic>
      <p:pic>
        <p:nvPicPr>
          <p:cNvPr id="41" name="Graphic 40" descr="Caret Right with solid fill">
            <a:extLst>
              <a:ext uri="{FF2B5EF4-FFF2-40B4-BE49-F238E27FC236}">
                <a16:creationId xmlns:a16="http://schemas.microsoft.com/office/drawing/2014/main" id="{E237B84E-3AE4-9346-B191-7AA350B989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2780" y="2971800"/>
            <a:ext cx="914400" cy="914400"/>
          </a:xfrm>
          <a:prstGeom prst="rect">
            <a:avLst/>
          </a:prstGeom>
        </p:spPr>
      </p:pic>
      <p:pic>
        <p:nvPicPr>
          <p:cNvPr id="42" name="Graphic 41" descr="Caret Right with solid fill">
            <a:extLst>
              <a:ext uri="{FF2B5EF4-FFF2-40B4-BE49-F238E27FC236}">
                <a16:creationId xmlns:a16="http://schemas.microsoft.com/office/drawing/2014/main" id="{8B8B4365-846E-9E49-A5EE-F40E20022D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4481" y="2971800"/>
            <a:ext cx="914400" cy="914400"/>
          </a:xfrm>
          <a:prstGeom prst="rect">
            <a:avLst/>
          </a:prstGeom>
        </p:spPr>
      </p:pic>
      <p:pic>
        <p:nvPicPr>
          <p:cNvPr id="43" name="Graphic 42" descr="Caret Right with solid fill">
            <a:extLst>
              <a:ext uri="{FF2B5EF4-FFF2-40B4-BE49-F238E27FC236}">
                <a16:creationId xmlns:a16="http://schemas.microsoft.com/office/drawing/2014/main" id="{A25FBA2E-6DC6-E84C-8C95-E445CFB031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9104" y="2971800"/>
            <a:ext cx="914400" cy="914400"/>
          </a:xfrm>
          <a:prstGeom prst="rect">
            <a:avLst/>
          </a:prstGeom>
        </p:spPr>
      </p:pic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B1BFBF21-EE79-EE40-BD08-3D157DA46F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01875" y="405149"/>
            <a:ext cx="7588250" cy="2868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 spc="600">
                <a:solidFill>
                  <a:srgbClr val="024978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APP PROJECT PHASES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56751104-562B-174A-868D-2E7E2E24F5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249" y="697514"/>
            <a:ext cx="11343502" cy="3856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 spc="0">
                <a:solidFill>
                  <a:srgbClr val="5D687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This slide is great for displaying three screen shots of the three major phases of a project. </a:t>
            </a:r>
          </a:p>
        </p:txBody>
      </p:sp>
    </p:spTree>
    <p:extLst>
      <p:ext uri="{BB962C8B-B14F-4D97-AF65-F5344CB8AC3E}">
        <p14:creationId xmlns:p14="http://schemas.microsoft.com/office/powerpoint/2010/main" val="19122257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944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je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791130" y="3416300"/>
            <a:ext cx="2575247" cy="34417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2078753" y="2286000"/>
            <a:ext cx="2575247" cy="34417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5580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287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ner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639220" y="2233750"/>
            <a:ext cx="2268406" cy="1959429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035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5336" y="2233750"/>
            <a:ext cx="2268406" cy="1959429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035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966988" y="2233750"/>
            <a:ext cx="2268406" cy="1959429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035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303104" y="2233750"/>
            <a:ext cx="2268406" cy="1959429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035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4838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367481" y="2417736"/>
            <a:ext cx="1463040" cy="1466889"/>
          </a:xfrm>
          <a:prstGeom prst="ellipse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035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03597" y="2417736"/>
            <a:ext cx="1463040" cy="1466889"/>
          </a:xfrm>
          <a:prstGeom prst="ellipse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035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005414" y="2417736"/>
            <a:ext cx="1463040" cy="1466889"/>
          </a:xfrm>
          <a:prstGeom prst="ellipse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035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341531" y="2417736"/>
            <a:ext cx="1463040" cy="1466889"/>
          </a:xfrm>
          <a:prstGeom prst="ellipse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035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98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eveal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eet 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861523" y="1790700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861523" y="3695595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4231353" y="1790700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231352" y="3695595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6628565" y="1790700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6628565" y="3695595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8998395" y="1790700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8998394" y="3695595"/>
            <a:ext cx="1371600" cy="1359085"/>
          </a:xfrm>
          <a:prstGeom prst="ellipse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261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5431998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34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8" y="1112989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8" y="1112989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8" y="1113555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8" y="2799822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8" y="2799822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8" y="2800389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8" y="4508630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8" y="4508630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8" y="4509197"/>
            <a:ext cx="1252997" cy="124884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682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7" y="2699255"/>
            <a:ext cx="2694475" cy="1334528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4" y="2699255"/>
            <a:ext cx="2694475" cy="133452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7" y="4373597"/>
            <a:ext cx="2694475" cy="1334528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4" y="4373597"/>
            <a:ext cx="2694475" cy="133452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6" y="2699255"/>
            <a:ext cx="2694475" cy="133452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6" y="4373597"/>
            <a:ext cx="2694475" cy="133452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388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laceholder-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9404243" y="0"/>
            <a:ext cx="2808545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6434761" y="0"/>
            <a:ext cx="2808545" cy="3331227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6434761" y="3448050"/>
            <a:ext cx="2808545" cy="340995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745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laceholder-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1" y="0"/>
            <a:ext cx="2808545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2933352" y="0"/>
            <a:ext cx="2808545" cy="3331227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933352" y="3448050"/>
            <a:ext cx="2808545" cy="340995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978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4"/>
            <a:ext cx="2704766" cy="2110297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6" y="2104007"/>
            <a:ext cx="2704767" cy="2110297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823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30954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044977" y="0"/>
            <a:ext cx="2041238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086216" y="0"/>
            <a:ext cx="2027819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3429000"/>
            <a:ext cx="2030954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2036355" y="3429000"/>
            <a:ext cx="204446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086216" y="3429000"/>
            <a:ext cx="2027819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780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55835" y="0"/>
            <a:ext cx="2030954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00812" y="0"/>
            <a:ext cx="2041238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142051" y="0"/>
            <a:ext cx="2027819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055835" y="3429000"/>
            <a:ext cx="2030954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092190" y="3429000"/>
            <a:ext cx="204446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142051" y="3429000"/>
            <a:ext cx="2027819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928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909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0" y="-15240"/>
            <a:ext cx="3044028" cy="443484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44029" y="2438400"/>
            <a:ext cx="3044028" cy="443484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086468" y="-15240"/>
            <a:ext cx="3044028" cy="443484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9141617" y="2419350"/>
            <a:ext cx="3044028" cy="443484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317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Masonr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0" y="4594304"/>
            <a:ext cx="2963853" cy="2263697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1" y="-5577"/>
            <a:ext cx="2989305" cy="4466065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3126301" y="-5576"/>
            <a:ext cx="2963853" cy="2258123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126301" y="2391937"/>
            <a:ext cx="2963853" cy="4466065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904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Masonr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9202696" y="4594304"/>
            <a:ext cx="2989305" cy="2263697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9202696" y="-5577"/>
            <a:ext cx="2989305" cy="4466065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6082684" y="-5576"/>
            <a:ext cx="2963853" cy="2258123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6082684" y="2391937"/>
            <a:ext cx="2963853" cy="4466065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32336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onry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2" y="3456878"/>
            <a:ext cx="3157159" cy="3401122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3307470" y="0"/>
            <a:ext cx="2804991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2" y="1"/>
            <a:ext cx="3157159" cy="3323063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28612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onry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9034841" y="3456878"/>
            <a:ext cx="3157159" cy="3401122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6096001" y="0"/>
            <a:ext cx="2804991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9034841" y="1"/>
            <a:ext cx="3157159" cy="3323063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171" b="0" i="0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75665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90694" y="0"/>
            <a:ext cx="6101306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91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86252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38955" y="6255834"/>
            <a:ext cx="3613936" cy="468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4" b="0" i="0">
              <a:latin typeface="Lato Light" charset="0"/>
            </a:endParaRPr>
          </a:p>
        </p:txBody>
      </p:sp>
      <p:sp>
        <p:nvSpPr>
          <p:cNvPr id="3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085702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91">
                <a:ln>
                  <a:noFill/>
                </a:ln>
                <a:solidFill>
                  <a:srgbClr val="5D6871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60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562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9429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2461332" cy="33909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51" y="3490216"/>
            <a:ext cx="2461332" cy="3367785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570610" y="1"/>
            <a:ext cx="2420135" cy="249475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570610" y="2594074"/>
            <a:ext cx="2420135" cy="426392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109706" y="0"/>
            <a:ext cx="2429570" cy="469127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099770" y="4790585"/>
            <a:ext cx="2439506" cy="206741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624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52724" y="0"/>
            <a:ext cx="2461332" cy="33909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652975" y="3490216"/>
            <a:ext cx="2461332" cy="3367785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7223334" y="1"/>
            <a:ext cx="2420135" cy="2494759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7223334" y="2594074"/>
            <a:ext cx="2420135" cy="426392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9762430" y="0"/>
            <a:ext cx="2429570" cy="469127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752494" y="4790585"/>
            <a:ext cx="2439506" cy="2067416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932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076946" y="2783853"/>
            <a:ext cx="6115055" cy="2754973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76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1" y="0"/>
            <a:ext cx="3043535" cy="44704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3044539" y="0"/>
            <a:ext cx="3043535" cy="44704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6086990" y="0"/>
            <a:ext cx="3043535" cy="68580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9131528" y="0"/>
            <a:ext cx="3043535" cy="4470400"/>
          </a:xfrm>
          <a:prstGeom prst="rect">
            <a:avLst/>
          </a:prstGeom>
          <a:solidFill>
            <a:srgbClr val="A3ABAF"/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rgbClr val="5D687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64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09781" y="953074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3389506" y="953074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870871" y="2499780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2550596" y="2499780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1709781" y="4046486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389506" y="4046486"/>
            <a:ext cx="1600617" cy="1856232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16"/>
          </p:nvPr>
        </p:nvSpPr>
        <p:spPr>
          <a:xfrm flipH="1">
            <a:off x="4226518" y="2499780"/>
            <a:ext cx="1602516" cy="1858436"/>
          </a:xfrm>
          <a:custGeom>
            <a:avLst/>
            <a:gdLst>
              <a:gd name="connsiteX0" fmla="*/ 1602098 w 3204198"/>
              <a:gd name="connsiteY0" fmla="*/ 0 h 3716872"/>
              <a:gd name="connsiteX1" fmla="*/ 0 w 3204198"/>
              <a:gd name="connsiteY1" fmla="*/ 801050 h 3716872"/>
              <a:gd name="connsiteX2" fmla="*/ 0 w 3204198"/>
              <a:gd name="connsiteY2" fmla="*/ 2915822 h 3716872"/>
              <a:gd name="connsiteX3" fmla="*/ 1602098 w 3204198"/>
              <a:gd name="connsiteY3" fmla="*/ 3716872 h 3716872"/>
              <a:gd name="connsiteX4" fmla="*/ 3204198 w 3204198"/>
              <a:gd name="connsiteY4" fmla="*/ 2915822 h 3716872"/>
              <a:gd name="connsiteX5" fmla="*/ 3204198 w 3204198"/>
              <a:gd name="connsiteY5" fmla="*/ 801050 h 371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4198" h="3716872">
                <a:moveTo>
                  <a:pt x="1602098" y="0"/>
                </a:moveTo>
                <a:lnTo>
                  <a:pt x="0" y="801050"/>
                </a:lnTo>
                <a:lnTo>
                  <a:pt x="0" y="2915822"/>
                </a:lnTo>
                <a:lnTo>
                  <a:pt x="1602098" y="3716872"/>
                </a:lnTo>
                <a:lnTo>
                  <a:pt x="3204198" y="2915822"/>
                </a:lnTo>
                <a:lnTo>
                  <a:pt x="3204198" y="80105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 algn="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640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7905087" cy="6858000"/>
          </a:xfrm>
          <a:custGeom>
            <a:avLst/>
            <a:gdLst>
              <a:gd name="connsiteX0" fmla="*/ 0 w 15806056"/>
              <a:gd name="connsiteY0" fmla="*/ 0 h 13716000"/>
              <a:gd name="connsiteX1" fmla="*/ 9050443 w 15806056"/>
              <a:gd name="connsiteY1" fmla="*/ 0 h 13716000"/>
              <a:gd name="connsiteX2" fmla="*/ 15806056 w 15806056"/>
              <a:gd name="connsiteY2" fmla="*/ 13716000 h 13716000"/>
              <a:gd name="connsiteX3" fmla="*/ 0 w 1580605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06056" h="13716000">
                <a:moveTo>
                  <a:pt x="0" y="0"/>
                </a:moveTo>
                <a:lnTo>
                  <a:pt x="9050443" y="0"/>
                </a:lnTo>
                <a:lnTo>
                  <a:pt x="1580605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567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79202" y="0"/>
            <a:ext cx="7912799" cy="6858000"/>
          </a:xfrm>
          <a:custGeom>
            <a:avLst/>
            <a:gdLst>
              <a:gd name="connsiteX0" fmla="*/ 6809359 w 15821476"/>
              <a:gd name="connsiteY0" fmla="*/ 0 h 13716000"/>
              <a:gd name="connsiteX1" fmla="*/ 15821476 w 15821476"/>
              <a:gd name="connsiteY1" fmla="*/ 0 h 13716000"/>
              <a:gd name="connsiteX2" fmla="*/ 15821476 w 15821476"/>
              <a:gd name="connsiteY2" fmla="*/ 13716000 h 13716000"/>
              <a:gd name="connsiteX3" fmla="*/ 0 w 1582147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1476" h="13716000">
                <a:moveTo>
                  <a:pt x="6809359" y="0"/>
                </a:moveTo>
                <a:lnTo>
                  <a:pt x="15821476" y="0"/>
                </a:lnTo>
                <a:lnTo>
                  <a:pt x="1582147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rgbClr val="A3ABAF"/>
          </a:solidFill>
        </p:spPr>
        <p:txBody>
          <a:bodyPr wrap="square">
            <a:noAutofit/>
          </a:bodyPr>
          <a:lstStyle>
            <a:lvl1pPr>
              <a:defRPr sz="2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712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0"/>
            <a:ext cx="8231744" cy="6858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249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3960256" y="0"/>
            <a:ext cx="8231744" cy="6858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766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0"/>
            <a:ext cx="8463164" cy="6858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166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3728836" y="0"/>
            <a:ext cx="8463164" cy="6858000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492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635725" y="0"/>
            <a:ext cx="4732259" cy="6858000"/>
          </a:xfrm>
          <a:prstGeom prst="parallelogram">
            <a:avLst>
              <a:gd name="adj" fmla="val 54870"/>
            </a:avLst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581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462331" y="0"/>
            <a:ext cx="4732259" cy="6858000"/>
          </a:xfrm>
          <a:prstGeom prst="parallelogram">
            <a:avLst>
              <a:gd name="adj" fmla="val 54870"/>
            </a:avLst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037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713561" y="2773684"/>
            <a:ext cx="4702295" cy="2962484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007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44458" y="2825399"/>
            <a:ext cx="4655762" cy="2878138"/>
          </a:xfrm>
          <a:prstGeom prst="rect">
            <a:avLst/>
          </a:prstGeom>
          <a:solidFill>
            <a:srgbClr val="A3ABAF"/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512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Custom Layou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D77B443-E4CE-4B2B-BCA4-5E82A0D3FC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9827" y="1479238"/>
            <a:ext cx="3256941" cy="4468697"/>
          </a:xfrm>
          <a:custGeom>
            <a:avLst/>
            <a:gdLst>
              <a:gd name="connsiteX0" fmla="*/ 0 w 6514730"/>
              <a:gd name="connsiteY0" fmla="*/ 0 h 8937393"/>
              <a:gd name="connsiteX1" fmla="*/ 6514730 w 6514730"/>
              <a:gd name="connsiteY1" fmla="*/ 0 h 8937393"/>
              <a:gd name="connsiteX2" fmla="*/ 6514730 w 6514730"/>
              <a:gd name="connsiteY2" fmla="*/ 8937393 h 8937393"/>
              <a:gd name="connsiteX3" fmla="*/ 0 w 6514730"/>
              <a:gd name="connsiteY3" fmla="*/ 8937393 h 8937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14730" h="8937393">
                <a:moveTo>
                  <a:pt x="0" y="0"/>
                </a:moveTo>
                <a:lnTo>
                  <a:pt x="6514730" y="0"/>
                </a:lnTo>
                <a:lnTo>
                  <a:pt x="6514730" y="8937393"/>
                </a:lnTo>
                <a:lnTo>
                  <a:pt x="0" y="8937393"/>
                </a:lnTo>
                <a:close/>
              </a:path>
            </a:pathLst>
          </a:custGeom>
          <a:solidFill>
            <a:srgbClr val="A3ABAF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3EDA427-109E-4E2F-B440-99F7E6FF36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13241" y="823246"/>
            <a:ext cx="3720054" cy="5113654"/>
          </a:xfrm>
          <a:custGeom>
            <a:avLst/>
            <a:gdLst>
              <a:gd name="connsiteX0" fmla="*/ 0 w 7441077"/>
              <a:gd name="connsiteY0" fmla="*/ 0 h 10227307"/>
              <a:gd name="connsiteX1" fmla="*/ 7441077 w 7441077"/>
              <a:gd name="connsiteY1" fmla="*/ 0 h 10227307"/>
              <a:gd name="connsiteX2" fmla="*/ 7441077 w 7441077"/>
              <a:gd name="connsiteY2" fmla="*/ 10227307 h 10227307"/>
              <a:gd name="connsiteX3" fmla="*/ 0 w 7441077"/>
              <a:gd name="connsiteY3" fmla="*/ 10227307 h 102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1077" h="10227307">
                <a:moveTo>
                  <a:pt x="0" y="0"/>
                </a:moveTo>
                <a:lnTo>
                  <a:pt x="7441077" y="0"/>
                </a:lnTo>
                <a:lnTo>
                  <a:pt x="7441077" y="10227307"/>
                </a:lnTo>
                <a:lnTo>
                  <a:pt x="0" y="10227307"/>
                </a:lnTo>
                <a:close/>
              </a:path>
            </a:pathLst>
          </a:custGeom>
          <a:solidFill>
            <a:srgbClr val="A3ABAF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63850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FBBC965-65BB-4441-B195-361528EBE0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6269" y="406809"/>
            <a:ext cx="8233100" cy="5993892"/>
          </a:xfrm>
          <a:custGeom>
            <a:avLst/>
            <a:gdLst>
              <a:gd name="connsiteX0" fmla="*/ 0 w 7441077"/>
              <a:gd name="connsiteY0" fmla="*/ 0 h 10227307"/>
              <a:gd name="connsiteX1" fmla="*/ 7441077 w 7441077"/>
              <a:gd name="connsiteY1" fmla="*/ 0 h 10227307"/>
              <a:gd name="connsiteX2" fmla="*/ 7441077 w 7441077"/>
              <a:gd name="connsiteY2" fmla="*/ 10227307 h 10227307"/>
              <a:gd name="connsiteX3" fmla="*/ 0 w 7441077"/>
              <a:gd name="connsiteY3" fmla="*/ 10227307 h 102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1077" h="10227307">
                <a:moveTo>
                  <a:pt x="0" y="0"/>
                </a:moveTo>
                <a:lnTo>
                  <a:pt x="7441077" y="0"/>
                </a:lnTo>
                <a:lnTo>
                  <a:pt x="7441077" y="10227307"/>
                </a:lnTo>
                <a:lnTo>
                  <a:pt x="0" y="10227307"/>
                </a:lnTo>
                <a:close/>
              </a:path>
            </a:pathLst>
          </a:custGeom>
          <a:solidFill>
            <a:srgbClr val="A3ABAF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68751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Custom Layou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AC569164-93A8-4FFB-8668-B9E6F855C31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573814" y="941141"/>
            <a:ext cx="6756058" cy="4918571"/>
          </a:xfrm>
          <a:custGeom>
            <a:avLst/>
            <a:gdLst>
              <a:gd name="connsiteX0" fmla="*/ 0 w 7441077"/>
              <a:gd name="connsiteY0" fmla="*/ 0 h 10227307"/>
              <a:gd name="connsiteX1" fmla="*/ 7441077 w 7441077"/>
              <a:gd name="connsiteY1" fmla="*/ 0 h 10227307"/>
              <a:gd name="connsiteX2" fmla="*/ 7441077 w 7441077"/>
              <a:gd name="connsiteY2" fmla="*/ 10227307 h 10227307"/>
              <a:gd name="connsiteX3" fmla="*/ 0 w 7441077"/>
              <a:gd name="connsiteY3" fmla="*/ 10227307 h 10227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1077" h="10227307">
                <a:moveTo>
                  <a:pt x="0" y="0"/>
                </a:moveTo>
                <a:lnTo>
                  <a:pt x="7441077" y="0"/>
                </a:lnTo>
                <a:lnTo>
                  <a:pt x="7441077" y="10227307"/>
                </a:lnTo>
                <a:lnTo>
                  <a:pt x="0" y="10227307"/>
                </a:lnTo>
                <a:close/>
              </a:path>
            </a:pathLst>
          </a:custGeom>
          <a:solidFill>
            <a:srgbClr val="A3ABAF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33479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1999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7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65.xml"/><Relationship Id="rId47" Type="http://schemas.openxmlformats.org/officeDocument/2006/relationships/slideLayout" Target="../slideLayouts/slideLayout70.xml"/><Relationship Id="rId63" Type="http://schemas.openxmlformats.org/officeDocument/2006/relationships/slideLayout" Target="../slideLayouts/slideLayout86.xml"/><Relationship Id="rId68" Type="http://schemas.openxmlformats.org/officeDocument/2006/relationships/slideLayout" Target="../slideLayouts/slideLayout91.xml"/><Relationship Id="rId7" Type="http://schemas.openxmlformats.org/officeDocument/2006/relationships/slideLayout" Target="../slideLayouts/slideLayout30.xml"/><Relationship Id="rId7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45" Type="http://schemas.openxmlformats.org/officeDocument/2006/relationships/slideLayout" Target="../slideLayouts/slideLayout68.xml"/><Relationship Id="rId53" Type="http://schemas.openxmlformats.org/officeDocument/2006/relationships/slideLayout" Target="../slideLayouts/slideLayout76.xml"/><Relationship Id="rId58" Type="http://schemas.openxmlformats.org/officeDocument/2006/relationships/slideLayout" Target="../slideLayouts/slideLayout81.xml"/><Relationship Id="rId6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28.xml"/><Relationship Id="rId61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43" Type="http://schemas.openxmlformats.org/officeDocument/2006/relationships/slideLayout" Target="../slideLayouts/slideLayout66.xml"/><Relationship Id="rId48" Type="http://schemas.openxmlformats.org/officeDocument/2006/relationships/slideLayout" Target="../slideLayouts/slideLayout71.xml"/><Relationship Id="rId56" Type="http://schemas.openxmlformats.org/officeDocument/2006/relationships/slideLayout" Target="../slideLayouts/slideLayout79.xml"/><Relationship Id="rId64" Type="http://schemas.openxmlformats.org/officeDocument/2006/relationships/slideLayout" Target="../slideLayouts/slideLayout87.xml"/><Relationship Id="rId69" Type="http://schemas.openxmlformats.org/officeDocument/2006/relationships/slideLayout" Target="../slideLayouts/slideLayout92.xml"/><Relationship Id="rId8" Type="http://schemas.openxmlformats.org/officeDocument/2006/relationships/slideLayout" Target="../slideLayouts/slideLayout31.xml"/><Relationship Id="rId51" Type="http://schemas.openxmlformats.org/officeDocument/2006/relationships/slideLayout" Target="../slideLayouts/slideLayout74.xml"/><Relationship Id="rId72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Relationship Id="rId46" Type="http://schemas.openxmlformats.org/officeDocument/2006/relationships/slideLayout" Target="../slideLayouts/slideLayout69.xml"/><Relationship Id="rId59" Type="http://schemas.openxmlformats.org/officeDocument/2006/relationships/slideLayout" Target="../slideLayouts/slideLayout82.xml"/><Relationship Id="rId67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43.xml"/><Relationship Id="rId41" Type="http://schemas.openxmlformats.org/officeDocument/2006/relationships/slideLayout" Target="../slideLayouts/slideLayout64.xml"/><Relationship Id="rId54" Type="http://schemas.openxmlformats.org/officeDocument/2006/relationships/slideLayout" Target="../slideLayouts/slideLayout77.xml"/><Relationship Id="rId62" Type="http://schemas.openxmlformats.org/officeDocument/2006/relationships/slideLayout" Target="../slideLayouts/slideLayout85.xml"/><Relationship Id="rId7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49" Type="http://schemas.openxmlformats.org/officeDocument/2006/relationships/slideLayout" Target="../slideLayouts/slideLayout72.xml"/><Relationship Id="rId57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54.xml"/><Relationship Id="rId44" Type="http://schemas.openxmlformats.org/officeDocument/2006/relationships/slideLayout" Target="../slideLayouts/slideLayout67.xml"/><Relationship Id="rId52" Type="http://schemas.openxmlformats.org/officeDocument/2006/relationships/slideLayout" Target="../slideLayouts/slideLayout75.xml"/><Relationship Id="rId60" Type="http://schemas.openxmlformats.org/officeDocument/2006/relationships/slideLayout" Target="../slideLayouts/slideLayout83.xml"/><Relationship Id="rId6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57.xml"/><Relationship Id="rId50" Type="http://schemas.openxmlformats.org/officeDocument/2006/relationships/slideLayout" Target="../slideLayouts/slideLayout73.xml"/><Relationship Id="rId55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8/28/2026</a:t>
            </a:fld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venir Next" panose="020B0503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7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76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E5D"/>
          </a:solidFill>
          <a:latin typeface="Avenir Next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278926" y="0"/>
            <a:ext cx="7913370" cy="6858000"/>
          </a:xfrm>
          <a:custGeom>
            <a:avLst/>
            <a:gdLst/>
            <a:ahLst/>
            <a:cxnLst/>
            <a:rect l="l" t="t" r="r" b="b"/>
            <a:pathLst>
              <a:path w="11870055" h="10287000">
                <a:moveTo>
                  <a:pt x="0" y="10287000"/>
                </a:moveTo>
                <a:lnTo>
                  <a:pt x="11869610" y="10287000"/>
                </a:lnTo>
                <a:lnTo>
                  <a:pt x="1186961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199DD5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7" name="bg object 17"/>
          <p:cNvSpPr/>
          <p:nvPr/>
        </p:nvSpPr>
        <p:spPr>
          <a:xfrm>
            <a:off x="6707039" y="2104373"/>
            <a:ext cx="5485130" cy="4754033"/>
          </a:xfrm>
          <a:custGeom>
            <a:avLst/>
            <a:gdLst/>
            <a:ahLst/>
            <a:cxnLst/>
            <a:rect l="l" t="t" r="r" b="b"/>
            <a:pathLst>
              <a:path w="8227694" h="7131050">
                <a:moveTo>
                  <a:pt x="8227441" y="0"/>
                </a:moveTo>
                <a:lnTo>
                  <a:pt x="0" y="7130440"/>
                </a:lnTo>
                <a:lnTo>
                  <a:pt x="8227441" y="7130440"/>
                </a:lnTo>
                <a:lnTo>
                  <a:pt x="8227441" y="0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4279053" cy="6858000"/>
          </a:xfrm>
          <a:custGeom>
            <a:avLst/>
            <a:gdLst/>
            <a:ahLst/>
            <a:cxnLst/>
            <a:rect l="l" t="t" r="r" b="b"/>
            <a:pathLst>
              <a:path w="6418580" h="10287000">
                <a:moveTo>
                  <a:pt x="6418389" y="0"/>
                </a:moveTo>
                <a:lnTo>
                  <a:pt x="0" y="0"/>
                </a:lnTo>
                <a:lnTo>
                  <a:pt x="0" y="10287000"/>
                </a:lnTo>
                <a:lnTo>
                  <a:pt x="6418389" y="10287000"/>
                </a:lnTo>
                <a:lnTo>
                  <a:pt x="64183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550" y="1470476"/>
            <a:ext cx="4113825" cy="41138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76576" y="4761597"/>
            <a:ext cx="1759711" cy="17597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6208" y="499372"/>
            <a:ext cx="708025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IBM Plex Sans"/>
                <a:cs typeface="IBM Plex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982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3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  <p:sldLayoutId id="2147483738" r:id="rId47"/>
    <p:sldLayoutId id="2147483739" r:id="rId48"/>
    <p:sldLayoutId id="2147483740" r:id="rId49"/>
    <p:sldLayoutId id="2147483741" r:id="rId50"/>
    <p:sldLayoutId id="2147483742" r:id="rId51"/>
    <p:sldLayoutId id="2147483743" r:id="rId52"/>
    <p:sldLayoutId id="2147483744" r:id="rId53"/>
    <p:sldLayoutId id="2147483745" r:id="rId54"/>
    <p:sldLayoutId id="2147483746" r:id="rId55"/>
    <p:sldLayoutId id="2147483747" r:id="rId56"/>
    <p:sldLayoutId id="2147483748" r:id="rId57"/>
    <p:sldLayoutId id="2147483749" r:id="rId58"/>
    <p:sldLayoutId id="2147483750" r:id="rId59"/>
    <p:sldLayoutId id="2147483751" r:id="rId60"/>
    <p:sldLayoutId id="2147483752" r:id="rId61"/>
    <p:sldLayoutId id="2147483753" r:id="rId62"/>
    <p:sldLayoutId id="2147483754" r:id="rId63"/>
    <p:sldLayoutId id="2147483755" r:id="rId64"/>
    <p:sldLayoutId id="2147483756" r:id="rId65"/>
    <p:sldLayoutId id="2147483757" r:id="rId66"/>
    <p:sldLayoutId id="2147483758" r:id="rId67"/>
    <p:sldLayoutId id="2147483759" r:id="rId68"/>
    <p:sldLayoutId id="2147483760" r:id="rId69"/>
    <p:sldLayoutId id="2147483761" r:id="rId70"/>
    <p:sldLayoutId id="2147483762" r:id="rId71"/>
  </p:sldLayoutIdLst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b="1" i="0" kern="1200">
          <a:solidFill>
            <a:srgbClr val="002D5E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D5E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D5E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D5E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D5E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D5E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07326" y="4210521"/>
            <a:ext cx="1898227" cy="37196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8467" defTabSz="609630">
              <a:spcBef>
                <a:spcPts val="60"/>
              </a:spcBef>
            </a:pPr>
            <a:r>
              <a:rPr sz="2367" b="1" kern="0">
                <a:solidFill>
                  <a:srgbClr val="FFFFFF"/>
                </a:solidFill>
                <a:latin typeface="IBM Plex Sans"/>
                <a:cs typeface="IBM Plex Sans"/>
              </a:rPr>
              <a:t>LEARN</a:t>
            </a:r>
            <a:r>
              <a:rPr sz="2367" b="1" kern="0" spc="-80">
                <a:solidFill>
                  <a:srgbClr val="FFFFFF"/>
                </a:solidFill>
                <a:latin typeface="IBM Plex Sans"/>
                <a:cs typeface="IBM Plex Sans"/>
              </a:rPr>
              <a:t> </a:t>
            </a:r>
            <a:r>
              <a:rPr sz="2367" b="1" kern="0" spc="-13">
                <a:solidFill>
                  <a:srgbClr val="FFFFFF"/>
                </a:solidFill>
                <a:latin typeface="IBM Plex Sans"/>
                <a:cs typeface="IBM Plex Sans"/>
              </a:rPr>
              <a:t>MORE</a:t>
            </a:r>
            <a:endParaRPr sz="2367" kern="0">
              <a:solidFill>
                <a:sysClr val="windowText" lastClr="000000"/>
              </a:solidFill>
              <a:latin typeface="IBM Plex Sans"/>
              <a:cs typeface="IBM Plex San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716207" y="545062"/>
            <a:ext cx="7475793" cy="2429854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>
              <a:lnSpc>
                <a:spcPct val="150000"/>
              </a:lnSpc>
              <a:spcBef>
                <a:spcPts val="67"/>
              </a:spcBef>
            </a:pPr>
            <a:r>
              <a:t>THE</a:t>
            </a:r>
            <a:r>
              <a:rPr spc="-23"/>
              <a:t> </a:t>
            </a:r>
            <a:r>
              <a:t>MISSION</a:t>
            </a:r>
            <a:r>
              <a:rPr spc="-23"/>
              <a:t> </a:t>
            </a:r>
            <a:r>
              <a:t>OF</a:t>
            </a:r>
            <a:r>
              <a:rPr spc="-23"/>
              <a:t> </a:t>
            </a:r>
            <a:r>
              <a:t>OFFICE</a:t>
            </a:r>
            <a:r>
              <a:rPr spc="-23"/>
              <a:t> </a:t>
            </a:r>
            <a:r>
              <a:rPr spc="-7"/>
              <a:t>PROFESSIONALS </a:t>
            </a:r>
            <a:r>
              <a:rPr spc="-13"/>
              <a:t>ACROSS</a:t>
            </a:r>
            <a:r>
              <a:rPr spc="-93"/>
              <a:t> </a:t>
            </a:r>
            <a:r>
              <a:t>CAMPUS</a:t>
            </a:r>
            <a:r>
              <a:rPr spc="-97"/>
              <a:t> </a:t>
            </a:r>
            <a:r>
              <a:rPr spc="-33"/>
              <a:t>(OPAC)</a:t>
            </a:r>
            <a:r>
              <a:rPr spc="-90"/>
              <a:t> </a:t>
            </a:r>
            <a:r>
              <a:t>IS</a:t>
            </a:r>
            <a:r>
              <a:rPr spc="-90"/>
              <a:t> </a:t>
            </a:r>
            <a:r>
              <a:t>TO</a:t>
            </a:r>
            <a:r>
              <a:rPr spc="-90"/>
              <a:t> </a:t>
            </a:r>
            <a:r>
              <a:rPr spc="-7"/>
              <a:t>ENCOURAGE</a:t>
            </a:r>
          </a:p>
          <a:p>
            <a:pPr marL="8467" marR="67737">
              <a:lnSpc>
                <a:spcPct val="150000"/>
              </a:lnSpc>
              <a:spcBef>
                <a:spcPts val="240"/>
              </a:spcBef>
            </a:pPr>
            <a:r>
              <a:rPr spc="-7"/>
              <a:t>PROFESSIONAL</a:t>
            </a:r>
            <a:r>
              <a:rPr spc="-87"/>
              <a:t> </a:t>
            </a:r>
            <a:r>
              <a:t>AND</a:t>
            </a:r>
            <a:r>
              <a:rPr spc="-87"/>
              <a:t> </a:t>
            </a:r>
            <a:r>
              <a:t>INDIVIDUAL</a:t>
            </a:r>
            <a:r>
              <a:rPr spc="-87"/>
              <a:t> </a:t>
            </a:r>
            <a:r>
              <a:rPr spc="-7"/>
              <a:t>GROWTH </a:t>
            </a:r>
            <a:r>
              <a:t>BY</a:t>
            </a:r>
            <a:r>
              <a:rPr spc="-123"/>
              <a:t> </a:t>
            </a:r>
            <a:r>
              <a:t>PROVIDING</a:t>
            </a:r>
            <a:r>
              <a:rPr spc="-123"/>
              <a:t> </a:t>
            </a:r>
            <a:r>
              <a:rPr spc="-7"/>
              <a:t>OPPORTUNITIES</a:t>
            </a:r>
            <a:r>
              <a:rPr spc="-120"/>
              <a:t> </a:t>
            </a:r>
            <a:r>
              <a:rPr spc="-17"/>
              <a:t>FOR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16207" y="3167117"/>
            <a:ext cx="4974167" cy="418983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2667" b="1" kern="0">
                <a:solidFill>
                  <a:srgbClr val="FFFFFF"/>
                </a:solidFill>
                <a:latin typeface="IBM Plex Sans"/>
                <a:cs typeface="IBM Plex Sans"/>
              </a:rPr>
              <a:t>NETWORKING,</a:t>
            </a:r>
            <a:r>
              <a:rPr sz="2667" b="1" kern="0" spc="-110">
                <a:solidFill>
                  <a:srgbClr val="FFFFFF"/>
                </a:solidFill>
                <a:latin typeface="IBM Plex Sans"/>
                <a:cs typeface="IBM Plex Sans"/>
              </a:rPr>
              <a:t> </a:t>
            </a:r>
            <a:r>
              <a:rPr sz="2667" b="1" kern="0" spc="-7">
                <a:solidFill>
                  <a:srgbClr val="FFFFFF"/>
                </a:solidFill>
                <a:latin typeface="IBM Plex Sans"/>
                <a:cs typeface="IBM Plex Sans"/>
              </a:rPr>
              <a:t>RECOGNITION,</a:t>
            </a:r>
            <a:endParaRPr sz="2667" kern="0">
              <a:solidFill>
                <a:sysClr val="windowText" lastClr="000000"/>
              </a:solidFill>
              <a:latin typeface="IBM Plex Sans"/>
              <a:cs typeface="IBM Plex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6207" y="3840113"/>
            <a:ext cx="3145367" cy="1124368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defTabSz="609630">
              <a:spcBef>
                <a:spcPts val="67"/>
              </a:spcBef>
            </a:pPr>
            <a:r>
              <a:rPr sz="2667" b="1" kern="0">
                <a:solidFill>
                  <a:srgbClr val="FFFFFF"/>
                </a:solidFill>
                <a:latin typeface="IBM Plex Sans"/>
                <a:cs typeface="IBM Plex Sans"/>
              </a:rPr>
              <a:t>AND</a:t>
            </a:r>
            <a:r>
              <a:rPr sz="2667" b="1" kern="0" spc="-90">
                <a:solidFill>
                  <a:srgbClr val="FFFFFF"/>
                </a:solidFill>
                <a:latin typeface="IBM Plex Sans"/>
                <a:cs typeface="IBM Plex Sans"/>
              </a:rPr>
              <a:t> </a:t>
            </a:r>
            <a:r>
              <a:rPr sz="2667" b="1" kern="0" spc="-7">
                <a:solidFill>
                  <a:srgbClr val="FFFFFF"/>
                </a:solidFill>
                <a:latin typeface="IBM Plex Sans"/>
                <a:cs typeface="IBM Plex Sans"/>
              </a:rPr>
              <a:t>EXCHANGE</a:t>
            </a:r>
            <a:r>
              <a:rPr sz="2667" b="1" kern="0" spc="-87">
                <a:solidFill>
                  <a:srgbClr val="FFFFFF"/>
                </a:solidFill>
                <a:latin typeface="IBM Plex Sans"/>
                <a:cs typeface="IBM Plex Sans"/>
              </a:rPr>
              <a:t> </a:t>
            </a:r>
            <a:r>
              <a:rPr sz="2667" b="1" kern="0" spc="-17">
                <a:solidFill>
                  <a:srgbClr val="FFFFFF"/>
                </a:solidFill>
                <a:latin typeface="IBM Plex Sans"/>
                <a:cs typeface="IBM Plex Sans"/>
              </a:rPr>
              <a:t>OF</a:t>
            </a:r>
            <a:endParaRPr sz="2667" kern="0">
              <a:solidFill>
                <a:sysClr val="windowText" lastClr="000000"/>
              </a:solidFill>
              <a:latin typeface="IBM Plex Sans"/>
              <a:cs typeface="IBM Plex Sans"/>
            </a:endParaRPr>
          </a:p>
          <a:p>
            <a:pPr marL="8467" defTabSz="609630">
              <a:spcBef>
                <a:spcPts val="2333"/>
              </a:spcBef>
            </a:pPr>
            <a:r>
              <a:rPr sz="2667" b="1" kern="0" spc="-7">
                <a:solidFill>
                  <a:srgbClr val="FFFFFF"/>
                </a:solidFill>
                <a:latin typeface="IBM Plex Sans"/>
                <a:cs typeface="IBM Plex Sans"/>
              </a:rPr>
              <a:t>IDEAS.</a:t>
            </a:r>
            <a:endParaRPr sz="2667" kern="0">
              <a:solidFill>
                <a:sysClr val="windowText" lastClr="000000"/>
              </a:solidFill>
              <a:latin typeface="IBM Plex Sans"/>
              <a:cs typeface="IBM Plex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823533-508C-CD46-8569-B94CE438E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72330" y="1108436"/>
            <a:ext cx="12336660" cy="3331416"/>
          </a:xfrm>
          <a:ln>
            <a:solidFill>
              <a:srgbClr val="1A63AF"/>
            </a:solidFill>
          </a:ln>
        </p:spPr>
        <p:txBody>
          <a:bodyPr/>
          <a:lstStyle/>
          <a:p>
            <a:r>
              <a:rPr lang="en-US" sz="3600" b="1">
                <a:latin typeface="Avenir Next LT Pro" panose="020B0504020202020204" pitchFamily="34" charset="77"/>
              </a:rPr>
              <a:t>IT PRODUCTIVITY TOOLS</a:t>
            </a:r>
          </a:p>
          <a:p>
            <a:pPr>
              <a:lnSpc>
                <a:spcPct val="100000"/>
              </a:lnSpc>
            </a:pPr>
            <a:endParaRPr lang="en-US" sz="1100" b="1">
              <a:solidFill>
                <a:srgbClr val="00A2DC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endParaRPr lang="en-US" sz="1100" b="1">
              <a:solidFill>
                <a:srgbClr val="00A2DC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1100" b="1">
                <a:solidFill>
                  <a:srgbClr val="00A2DC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NATE WALTON &amp; ADAM STOUT</a:t>
            </a:r>
          </a:p>
          <a:p>
            <a:r>
              <a:rPr lang="en-US" sz="900">
                <a:latin typeface="Avenir Next LT Pro" panose="020B0504020202020204" pitchFamily="34" charset="77"/>
              </a:rPr>
              <a:t>08-28-2026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9EEDD1-8834-9546-8837-085F3C16C70C}"/>
              </a:ext>
            </a:extLst>
          </p:cNvPr>
          <p:cNvCxnSpPr>
            <a:cxnSpLocks/>
          </p:cNvCxnSpPr>
          <p:nvPr/>
        </p:nvCxnSpPr>
        <p:spPr>
          <a:xfrm>
            <a:off x="3472356" y="2798229"/>
            <a:ext cx="5247289" cy="0"/>
          </a:xfrm>
          <a:prstGeom prst="line">
            <a:avLst/>
          </a:prstGeom>
          <a:ln w="9525">
            <a:solidFill>
              <a:srgbClr val="1A63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41F901C7-8EFC-22E9-70E9-DE380BE56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2868" y="4931985"/>
            <a:ext cx="2306264" cy="129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1FCB92-4054-9333-EA95-0A4BEA835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3AEFE-49DB-2FDD-6A96-D6344BBC9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4368602" cy="957166"/>
          </a:xfrm>
        </p:spPr>
        <p:txBody>
          <a:bodyPr anchor="b">
            <a:normAutofit/>
          </a:bodyPr>
          <a:lstStyle/>
          <a:p>
            <a:r>
              <a:rPr lang="en-US" sz="4600" b="1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69926-D9D8-A74B-9CC8-87AF3E43D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1579418"/>
            <a:ext cx="6962199" cy="49532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lnSpc>
                <a:spcPts val="3000"/>
              </a:lnSpc>
            </a:pPr>
            <a:r>
              <a:rPr lang="en-US"/>
              <a:t>Work more efficiently </a:t>
            </a:r>
          </a:p>
          <a:p>
            <a:pPr lvl="0">
              <a:lnSpc>
                <a:spcPts val="3000"/>
              </a:lnSpc>
            </a:pPr>
            <a:r>
              <a:rPr lang="en-US"/>
              <a:t>Automate routine tasks </a:t>
            </a:r>
          </a:p>
          <a:p>
            <a:pPr lvl="0">
              <a:lnSpc>
                <a:spcPts val="3000"/>
              </a:lnSpc>
            </a:pPr>
            <a:r>
              <a:rPr lang="en-US"/>
              <a:t>Improve processes with existing tools </a:t>
            </a:r>
          </a:p>
          <a:p>
            <a:pPr lvl="0">
              <a:lnSpc>
                <a:spcPts val="3000"/>
              </a:lnSpc>
            </a:pPr>
            <a:r>
              <a:rPr lang="en-US"/>
              <a:t>Apply practical use cases and best practices </a:t>
            </a:r>
          </a:p>
          <a:p>
            <a:pPr lvl="0">
              <a:lnSpc>
                <a:spcPts val="3000"/>
              </a:lnSpc>
            </a:pPr>
            <a:r>
              <a:rPr lang="en-US"/>
              <a:t>Know when to use—or avoid—each tool </a:t>
            </a:r>
          </a:p>
          <a:p>
            <a:pPr lvl="0">
              <a:lnSpc>
                <a:spcPts val="3000"/>
              </a:lnSpc>
            </a:pPr>
            <a:r>
              <a:rPr lang="en-US"/>
              <a:t>Connect tools into effective workflows</a:t>
            </a:r>
          </a:p>
          <a:p>
            <a:pPr>
              <a:lnSpc>
                <a:spcPts val="3000"/>
              </a:lnSpc>
            </a:pPr>
            <a:endParaRPr lang="en-US"/>
          </a:p>
        </p:txBody>
      </p:sp>
      <p:pic>
        <p:nvPicPr>
          <p:cNvPr id="9" name="Picture 8" descr="A mountain range with a white letter on it&#10;&#10;AI-generated content may be incorrect.">
            <a:extLst>
              <a:ext uri="{FF2B5EF4-FFF2-40B4-BE49-F238E27FC236}">
                <a16:creationId xmlns:a16="http://schemas.microsoft.com/office/drawing/2014/main" id="{A6EE74A8-FBB3-186C-408A-B68CBAAE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33" t="-1" r="33779" b="-1"/>
          <a:stretch>
            <a:fillRect/>
          </a:stretch>
        </p:blipFill>
        <p:spPr>
          <a:xfrm>
            <a:off x="7354259" y="10"/>
            <a:ext cx="483774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0979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6DB325-75D4-A8D2-59B3-531924BA9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E67A-CD2F-234C-8640-6503982C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5370"/>
            <a:ext cx="7150133" cy="957166"/>
          </a:xfrm>
        </p:spPr>
        <p:txBody>
          <a:bodyPr anchor="b">
            <a:normAutofit/>
          </a:bodyPr>
          <a:lstStyle/>
          <a:p>
            <a:r>
              <a:rPr lang="en-US" sz="4600"/>
              <a:t>SHARED CHALLENGES</a:t>
            </a:r>
            <a:endParaRPr lang="en-US" sz="46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2AFE0-5699-C8CD-306B-96932EA2B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579418"/>
            <a:ext cx="5938850" cy="42869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ts val="3000"/>
              </a:lnSpc>
            </a:pPr>
            <a:r>
              <a:rPr lang="en-US"/>
              <a:t>Requests &amp; Intake</a:t>
            </a:r>
          </a:p>
          <a:p>
            <a:pPr>
              <a:lnSpc>
                <a:spcPts val="3000"/>
              </a:lnSpc>
            </a:pPr>
            <a:r>
              <a:rPr lang="en-US"/>
              <a:t>Approvals &amp; Signatures</a:t>
            </a:r>
          </a:p>
          <a:p>
            <a:pPr>
              <a:lnSpc>
                <a:spcPts val="3000"/>
              </a:lnSpc>
            </a:pPr>
            <a:r>
              <a:rPr lang="en-US"/>
              <a:t>Scheduling</a:t>
            </a:r>
          </a:p>
          <a:p>
            <a:pPr>
              <a:lnSpc>
                <a:spcPts val="3000"/>
              </a:lnSpc>
            </a:pPr>
            <a:r>
              <a:rPr lang="en-US"/>
              <a:t>Communication Materials</a:t>
            </a:r>
          </a:p>
          <a:p>
            <a:pPr>
              <a:lnSpc>
                <a:spcPts val="3000"/>
              </a:lnSpc>
            </a:pPr>
            <a:r>
              <a:rPr lang="en-US"/>
              <a:t>File Sharing &amp; Organization</a:t>
            </a:r>
          </a:p>
          <a:p>
            <a:pPr>
              <a:lnSpc>
                <a:spcPts val="3000"/>
              </a:lnSpc>
            </a:pPr>
            <a:r>
              <a:rPr lang="en-US"/>
              <a:t>Manual Processes</a:t>
            </a:r>
          </a:p>
          <a:p>
            <a:pPr>
              <a:lnSpc>
                <a:spcPts val="3000"/>
              </a:lnSpc>
            </a:pPr>
            <a:r>
              <a:rPr lang="en-US">
                <a:ea typeface="Calibri"/>
                <a:cs typeface="Calibri"/>
              </a:rPr>
              <a:t>Inefficiency</a:t>
            </a:r>
          </a:p>
        </p:txBody>
      </p:sp>
      <p:pic>
        <p:nvPicPr>
          <p:cNvPr id="9" name="Picture 8" descr="A mountain range with a white letter on it&#10;&#10;AI-generated content may be incorrect.">
            <a:extLst>
              <a:ext uri="{FF2B5EF4-FFF2-40B4-BE49-F238E27FC236}">
                <a16:creationId xmlns:a16="http://schemas.microsoft.com/office/drawing/2014/main" id="{5C71C8AC-BE30-B1BD-290B-F24F9D933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33" t="-1" r="33779" b="-1"/>
          <a:stretch>
            <a:fillRect/>
          </a:stretch>
        </p:blipFill>
        <p:spPr>
          <a:xfrm>
            <a:off x="7354259" y="10"/>
            <a:ext cx="483774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203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63571CB1-C25A-444E-96C0-E22B940EA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F39C214-7362-3D4A-97D0-6CA6547FE90F}"/>
              </a:ext>
            </a:extLst>
          </p:cNvPr>
          <p:cNvSpPr/>
          <p:nvPr/>
        </p:nvSpPr>
        <p:spPr>
          <a:xfrm>
            <a:off x="1241802" y="343703"/>
            <a:ext cx="9516510" cy="616180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/>
            <a:r>
              <a:rPr lang="en-US" sz="4799" b="1" spc="-150">
                <a:solidFill>
                  <a:srgbClr val="DBDBDB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We don’t need more tools—we need clearer ways to use the ones we already have</a:t>
            </a:r>
            <a:br>
              <a:rPr lang="en-US" sz="4799" b="1" spc="-300">
                <a:solidFill>
                  <a:srgbClr val="DBDBDB"/>
                </a:solidFill>
                <a:latin typeface="Avenir Next LT Pro" panose="020B0504020202020204" pitchFamily="34" charset="77"/>
              </a:rPr>
            </a:br>
            <a:r>
              <a:rPr lang="en-US" sz="2800" spc="-3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–––</a:t>
            </a:r>
          </a:p>
        </p:txBody>
      </p:sp>
    </p:spTree>
    <p:extLst>
      <p:ext uri="{BB962C8B-B14F-4D97-AF65-F5344CB8AC3E}">
        <p14:creationId xmlns:p14="http://schemas.microsoft.com/office/powerpoint/2010/main" val="351070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INTAKE WITHOUT </a:t>
            </a:r>
            <a:b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</a:br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INBOX CHAOS</a:t>
            </a:r>
          </a:p>
        </p:txBody>
      </p:sp>
    </p:spTree>
    <p:extLst>
      <p:ext uri="{BB962C8B-B14F-4D97-AF65-F5344CB8AC3E}">
        <p14:creationId xmlns:p14="http://schemas.microsoft.com/office/powerpoint/2010/main" val="2597211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0343C-0609-BA89-D3CF-FBDC9E1F3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Default intake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43AAA-2742-8B60-FEFC-3BE4C14DF2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Task and Request Intake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4647A-4416-B537-B1CB-997D8C4F7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Email (“Just send me a message”)</a:t>
            </a:r>
          </a:p>
          <a:p>
            <a:r>
              <a:rPr lang="en-US"/>
              <a:t>Teams chat or DMs</a:t>
            </a:r>
          </a:p>
          <a:p>
            <a:r>
              <a:rPr lang="en-US"/>
              <a:t>Teams channel posts</a:t>
            </a:r>
          </a:p>
          <a:p>
            <a:r>
              <a:rPr lang="en-US"/>
              <a:t>Shared documents (“Add your name to the list”)</a:t>
            </a:r>
          </a:p>
          <a:p>
            <a:r>
              <a:rPr lang="en-US"/>
              <a:t>Verbal requests / hallway asks</a:t>
            </a:r>
          </a:p>
        </p:txBody>
      </p:sp>
    </p:spTree>
    <p:extLst>
      <p:ext uri="{BB962C8B-B14F-4D97-AF65-F5344CB8AC3E}">
        <p14:creationId xmlns:p14="http://schemas.microsoft.com/office/powerpoint/2010/main" val="38478305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8523A-BEA6-68CE-86FA-C30DD4B3D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222B2-D800-48C6-61FA-2EC6F8152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E418C-97FB-8E2C-2B13-8AAA42E021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Task and Request Intake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B31AF-42EE-D709-CEB5-BA935E0C7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US"/>
              <a:t>Missing or incomplete information</a:t>
            </a:r>
          </a:p>
          <a:p>
            <a:pPr fontAlgn="t"/>
            <a:r>
              <a:rPr lang="en-US"/>
              <a:t>Requests may get buried or forgotten</a:t>
            </a:r>
          </a:p>
          <a:p>
            <a:pPr fontAlgn="t"/>
            <a:r>
              <a:rPr lang="en-US"/>
              <a:t>No status tracking</a:t>
            </a:r>
          </a:p>
          <a:p>
            <a:pPr fontAlgn="t"/>
            <a:r>
              <a:rPr lang="en-US"/>
              <a:t>Doesn’t scale or hand off easily</a:t>
            </a:r>
          </a:p>
        </p:txBody>
      </p:sp>
    </p:spTree>
    <p:extLst>
      <p:ext uri="{BB962C8B-B14F-4D97-AF65-F5344CB8AC3E}">
        <p14:creationId xmlns:p14="http://schemas.microsoft.com/office/powerpoint/2010/main" val="38451368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A8FD7-2726-2C08-88B7-EDF6B3FE4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D3435-FB1A-9EE1-BB3D-450F1AFE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9E7E9-C610-51DE-E79B-09C03402A0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Task and Request Intake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6C4E7-2B13-9DCA-F643-772124D97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b="1"/>
              <a:t>Microsoft Forms</a:t>
            </a:r>
          </a:p>
          <a:p>
            <a:pPr fontAlgn="t"/>
            <a:r>
              <a:rPr lang="en-US"/>
              <a:t>Fast setup</a:t>
            </a:r>
          </a:p>
          <a:p>
            <a:pPr fontAlgn="t"/>
            <a:r>
              <a:rPr lang="en-US"/>
              <a:t>Consistent input</a:t>
            </a:r>
          </a:p>
          <a:p>
            <a:pPr fontAlgn="t"/>
            <a:r>
              <a:rPr lang="en-US"/>
              <a:t>Trackable requests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E6D6458-757F-FB02-90AD-5B50ECB9B7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4441" y="1576387"/>
            <a:ext cx="3535278" cy="32937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F39BC4-03A2-EEAF-5DB8-D344862BD54D}"/>
              </a:ext>
            </a:extLst>
          </p:cNvPr>
          <p:cNvSpPr txBox="1"/>
          <p:nvPr/>
        </p:nvSpPr>
        <p:spPr>
          <a:xfrm>
            <a:off x="7168148" y="5329920"/>
            <a:ext cx="408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>
                <a:solidFill>
                  <a:schemeClr val="accent1"/>
                </a:solidFill>
              </a:rPr>
              <a:t>forms.cloud.microsoft</a:t>
            </a:r>
            <a:endParaRPr lang="en-US" sz="2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400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8A0FB-63A3-35D1-8A3D-7EE2DE9898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/>
              <a:t>You ask for the same information each time a request is made</a:t>
            </a:r>
          </a:p>
          <a:p>
            <a:r>
              <a:rPr lang="en-US" sz="2000"/>
              <a:t>You want a single place to review requests</a:t>
            </a:r>
          </a:p>
          <a:p>
            <a:r>
              <a:rPr lang="en-US" sz="2000"/>
              <a:t>Multiple people may need to see or act on the request</a:t>
            </a:r>
          </a:p>
          <a:p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1C466-7DE2-6473-6347-C1105C36F4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2ECB1E-1CBD-65E1-10D7-84801A737D9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000"/>
              <a:t>One‑off or informal requests</a:t>
            </a:r>
          </a:p>
          <a:p>
            <a:r>
              <a:rPr lang="en-US" sz="2000"/>
              <a:t>Back‑and‑forth discussions, negotiation, or brainstorming</a:t>
            </a:r>
          </a:p>
          <a:p>
            <a:r>
              <a:rPr lang="en-US" sz="2000"/>
              <a:t>The overhead of a form would slow things down</a:t>
            </a:r>
          </a:p>
          <a:p>
            <a:r>
              <a:rPr lang="en-US" sz="2000"/>
              <a:t>Requests that should be tracked in a case management system</a:t>
            </a:r>
          </a:p>
          <a:p>
            <a:endParaRPr lang="en-US" sz="200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CE7D3B9-3EF0-04E9-35E1-457C10CE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Microsoft Forms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585983-2314-B7F1-292E-9B766221BF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/>
              <a:t>Task and Request Intake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9FBBDD-E2F3-813E-0FC4-F04A08461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</p:spTree>
    <p:extLst>
      <p:ext uri="{BB962C8B-B14F-4D97-AF65-F5344CB8AC3E}">
        <p14:creationId xmlns:p14="http://schemas.microsoft.com/office/powerpoint/2010/main" val="252537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5D385-80D2-385B-E5FF-A273B519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6265EF-54FF-FF07-5DAB-ED0BD6025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64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7CDC7-403E-1D0A-08F5-86ADAB022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3315C0-EA2E-3073-1A49-D6AD6759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Microsoft Forms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7C6054-FDEE-5E50-F213-991B9B4DEE0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/>
              <a:t>Surveys and Questionnaires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F572F2-9693-1CC9-8B15-2C958393D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8484220" cy="4351338"/>
          </a:xfrm>
        </p:spPr>
        <p:txBody>
          <a:bodyPr/>
          <a:lstStyle/>
          <a:p>
            <a:r>
              <a:rPr lang="en-US"/>
              <a:t>Use MS Forms wherever possible</a:t>
            </a:r>
          </a:p>
          <a:p>
            <a:r>
              <a:rPr lang="en-US"/>
              <a:t>Only use Qualtrics for research, and then only for cases where MS Forms will not suffice</a:t>
            </a:r>
          </a:p>
        </p:txBody>
      </p:sp>
    </p:spTree>
    <p:extLst>
      <p:ext uri="{BB962C8B-B14F-4D97-AF65-F5344CB8AC3E}">
        <p14:creationId xmlns:p14="http://schemas.microsoft.com/office/powerpoint/2010/main" val="390066024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APPROVALS</a:t>
            </a:r>
          </a:p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THAT DON’T STALL</a:t>
            </a:r>
          </a:p>
        </p:txBody>
      </p:sp>
    </p:spTree>
    <p:extLst>
      <p:ext uri="{BB962C8B-B14F-4D97-AF65-F5344CB8AC3E}">
        <p14:creationId xmlns:p14="http://schemas.microsoft.com/office/powerpoint/2010/main" val="3474946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43E3-A8E4-8497-159F-15AD9EC47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2C903-D2BB-5A4A-4D07-179F94B6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Default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EEC0C-38B8-3372-B4D6-1657ED16FE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Approval Processes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12DD4-2B97-E1BB-DA82-E376E1691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Printed forms</a:t>
            </a:r>
          </a:p>
          <a:p>
            <a:r>
              <a:rPr lang="en-US"/>
              <a:t>Email “paper trails”</a:t>
            </a:r>
          </a:p>
          <a:p>
            <a:r>
              <a:rPr lang="en-US"/>
              <a:t>Emailed attachments</a:t>
            </a:r>
          </a:p>
          <a:p>
            <a:r>
              <a:rPr lang="en-US"/>
              <a:t>Chat-based approvals</a:t>
            </a:r>
          </a:p>
          <a:p>
            <a:r>
              <a:rPr lang="en-US"/>
              <a:t>Shared documents</a:t>
            </a:r>
          </a:p>
          <a:p>
            <a:r>
              <a:rPr lang="en-US"/>
              <a:t>In-person conversations</a:t>
            </a:r>
          </a:p>
        </p:txBody>
      </p:sp>
    </p:spTree>
    <p:extLst>
      <p:ext uri="{BB962C8B-B14F-4D97-AF65-F5344CB8AC3E}">
        <p14:creationId xmlns:p14="http://schemas.microsoft.com/office/powerpoint/2010/main" val="5085061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DDE85-86F9-5667-CBBA-37D4E9554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662E-CE31-8316-6121-D2EE27806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57582-D25B-1BF5-9B1E-1252DA0564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Approval Processes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AEDB1-2073-EC82-33C9-D88AAEDA0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 clear source of truth</a:t>
            </a:r>
          </a:p>
          <a:p>
            <a:r>
              <a:rPr lang="en-US"/>
              <a:t>Approvals missed or delayed</a:t>
            </a:r>
          </a:p>
          <a:p>
            <a:r>
              <a:rPr lang="en-US"/>
              <a:t>Hard to prove who approved what, when</a:t>
            </a:r>
          </a:p>
          <a:p>
            <a:r>
              <a:rPr lang="en-US"/>
              <a:t>Difficult to enforce order (A before B)</a:t>
            </a:r>
          </a:p>
          <a:p>
            <a:r>
              <a:rPr lang="en-US"/>
              <a:t>Manual reminders fall on one person</a:t>
            </a:r>
          </a:p>
          <a:p>
            <a:r>
              <a:rPr lang="en-US"/>
              <a:t>Poor experience for approvers</a:t>
            </a:r>
          </a:p>
        </p:txBody>
      </p:sp>
    </p:spTree>
    <p:extLst>
      <p:ext uri="{BB962C8B-B14F-4D97-AF65-F5344CB8AC3E}">
        <p14:creationId xmlns:p14="http://schemas.microsoft.com/office/powerpoint/2010/main" val="1163933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78A7D-AFCA-E50B-25F9-ACA76FECA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9E026-9C1A-E630-4032-304D4ECA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C8D3A-3699-69B1-D949-0C2259CF0E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Approval Processes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0B26E-1F4D-D903-F01E-5EFB31072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Adobe Acrobat Sign</a:t>
            </a:r>
          </a:p>
          <a:p>
            <a:r>
              <a:rPr lang="en-US"/>
              <a:t>Flexible workflows</a:t>
            </a:r>
          </a:p>
          <a:p>
            <a:r>
              <a:rPr lang="en-US"/>
              <a:t>Secure form completion &amp; signing</a:t>
            </a:r>
          </a:p>
          <a:p>
            <a:r>
              <a:rPr lang="en-US"/>
              <a:t>Audit trail built in </a:t>
            </a:r>
          </a:p>
          <a:p>
            <a:r>
              <a:rPr lang="en-US"/>
              <a:t>Group ownership possible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8B4589-0D53-CA7B-C7C6-287785B40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171" y="1765343"/>
            <a:ext cx="3435351" cy="33153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173A58-5C30-49DC-6759-E02200539AD2}"/>
              </a:ext>
            </a:extLst>
          </p:cNvPr>
          <p:cNvSpPr txBox="1"/>
          <p:nvPr/>
        </p:nvSpPr>
        <p:spPr>
          <a:xfrm>
            <a:off x="7168148" y="5329920"/>
            <a:ext cx="408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>
                <a:solidFill>
                  <a:schemeClr val="accent1"/>
                </a:solidFill>
              </a:rPr>
              <a:t>sign.byu.edu</a:t>
            </a:r>
            <a:endParaRPr lang="en-US" sz="2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394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0E5B6-BDAB-6536-F997-1A8D0D363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C7043F-ADEB-A286-569B-B3C73BEB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06857-AD4C-DADC-CB91-E063B3B3CE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/>
              <a:t>Formal approvals or signatures</a:t>
            </a:r>
          </a:p>
          <a:p>
            <a:r>
              <a:rPr lang="en-US" sz="2000"/>
              <a:t>Defined sequence of approvers</a:t>
            </a:r>
          </a:p>
          <a:p>
            <a:r>
              <a:rPr lang="en-US" sz="2000"/>
              <a:t>Need to prove who approved and when</a:t>
            </a:r>
          </a:p>
          <a:p>
            <a:r>
              <a:rPr lang="en-US" sz="2000"/>
              <a:t>Recurring or reusable forms</a:t>
            </a:r>
          </a:p>
          <a:p>
            <a:r>
              <a:rPr lang="en-US" sz="2000"/>
              <a:t>More than one stakeholder involved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3651C-F439-5D89-8986-59C173ED3A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32F050-8327-CF8C-48A1-507B7649D87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/>
              <a:t>Simple acknowledgements</a:t>
            </a:r>
          </a:p>
          <a:p>
            <a:r>
              <a:rPr lang="en-US" sz="2000"/>
              <a:t>Informal agreement</a:t>
            </a:r>
          </a:p>
          <a:p>
            <a:r>
              <a:rPr lang="en-US" sz="2000"/>
              <a:t>Variable processes</a:t>
            </a:r>
          </a:p>
          <a:p>
            <a:r>
              <a:rPr lang="en-US" sz="2000"/>
              <a:t>One‑off decisions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47A68F-B0F2-E24D-9B72-6B45F1D6A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Adobe Acrobat Sign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80B32B-96BE-CD97-1216-42B9A565C2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/>
              <a:t>Approval Processes</a:t>
            </a:r>
          </a:p>
        </p:txBody>
      </p:sp>
    </p:spTree>
    <p:extLst>
      <p:ext uri="{BB962C8B-B14F-4D97-AF65-F5344CB8AC3E}">
        <p14:creationId xmlns:p14="http://schemas.microsoft.com/office/powerpoint/2010/main" val="346090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9D5EF-C432-FEA6-8587-FF8EC0E3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BBCAFD-008D-91EF-101A-B5996AB58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80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SCHEDULING WITHOUT</a:t>
            </a:r>
          </a:p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BACK-AND-FORTH</a:t>
            </a:r>
          </a:p>
        </p:txBody>
      </p:sp>
    </p:spTree>
    <p:extLst>
      <p:ext uri="{BB962C8B-B14F-4D97-AF65-F5344CB8AC3E}">
        <p14:creationId xmlns:p14="http://schemas.microsoft.com/office/powerpoint/2010/main" val="568144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337D4-09C7-7FC9-16A3-C82334D53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7D873-C94E-F549-8811-166F9BC0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Default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72085-A6DF-73CD-003D-B7C88313D11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Scheduling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57A35-C18C-CFA9-55F6-E90C053A7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Outlook calendar</a:t>
            </a:r>
          </a:p>
          <a:p>
            <a:r>
              <a:rPr lang="en-US"/>
              <a:t>Email or chat conversations</a:t>
            </a:r>
          </a:p>
          <a:p>
            <a:r>
              <a:rPr lang="en-US" err="1"/>
              <a:t>WhenIsGood</a:t>
            </a:r>
            <a:r>
              <a:rPr lang="en-US"/>
              <a:t>, Calendly, or similar apps</a:t>
            </a:r>
          </a:p>
        </p:txBody>
      </p:sp>
    </p:spTree>
    <p:extLst>
      <p:ext uri="{BB962C8B-B14F-4D97-AF65-F5344CB8AC3E}">
        <p14:creationId xmlns:p14="http://schemas.microsoft.com/office/powerpoint/2010/main" val="64643600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E8317-741A-8509-73A4-BCA021813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F0E1A-BDD0-1BF4-7A47-5A3D49A70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5EBF7-1BFD-6DD3-DAD9-C87701CEF1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Scheduling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3F8C-5F7A-4C20-3B9F-29C9652C0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Doesn’t work if both parties aren’t on BYU Outlook</a:t>
            </a:r>
          </a:p>
          <a:p>
            <a:r>
              <a:rPr lang="en-US"/>
              <a:t>Time‑consuming to check calendars and suggest times</a:t>
            </a:r>
          </a:p>
          <a:p>
            <a:r>
              <a:rPr lang="en-US"/>
              <a:t>Too much back‑and‑forth for simple meetings</a:t>
            </a:r>
          </a:p>
          <a:p>
            <a:r>
              <a:rPr lang="en-US"/>
              <a:t>Hard to offer consistent availability</a:t>
            </a:r>
          </a:p>
        </p:txBody>
      </p:sp>
    </p:spTree>
    <p:extLst>
      <p:ext uri="{BB962C8B-B14F-4D97-AF65-F5344CB8AC3E}">
        <p14:creationId xmlns:p14="http://schemas.microsoft.com/office/powerpoint/2010/main" val="186904529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E1EF8-53B4-422D-641F-F1F0D8E7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881BF-384D-6D08-E73C-ADF9B84A3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125C2-BECD-E93E-CB61-FE96A4EEB8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Scheduling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4AC6D-28BF-26E0-B3D5-178534831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Microsoft Bookings</a:t>
            </a:r>
          </a:p>
          <a:p>
            <a:r>
              <a:rPr lang="en-US"/>
              <a:t>Share availability without emails</a:t>
            </a:r>
          </a:p>
          <a:p>
            <a:r>
              <a:rPr lang="en-US"/>
              <a:t>Let others book during set times</a:t>
            </a:r>
          </a:p>
          <a:p>
            <a:r>
              <a:rPr lang="en-US"/>
              <a:t>Works with internal and external guests</a:t>
            </a:r>
          </a:p>
          <a:p>
            <a:r>
              <a:rPr lang="en-US"/>
              <a:t>Automatically updates your calendar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48CDB40-D5E5-5C37-E177-EF3421B1E6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0240" y="1594338"/>
            <a:ext cx="3669324" cy="3669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82A449-E188-7C0B-F3FD-01BA6BABFE7C}"/>
              </a:ext>
            </a:extLst>
          </p:cNvPr>
          <p:cNvSpPr txBox="1"/>
          <p:nvPr/>
        </p:nvSpPr>
        <p:spPr>
          <a:xfrm>
            <a:off x="6568966" y="5329920"/>
            <a:ext cx="4688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>
                <a:solidFill>
                  <a:schemeClr val="accent1"/>
                </a:solidFill>
              </a:rPr>
              <a:t>bookings.cloud.microsoft</a:t>
            </a:r>
            <a:endParaRPr lang="en-US" sz="2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5294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4C5C9-F411-F304-1870-AB5F40BD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3E6721-E7D9-3708-C0A1-D4E0DE18F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6E171-D298-D533-18D5-7688EFF313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/>
              <a:t>One‑on‑one meetings</a:t>
            </a:r>
          </a:p>
          <a:p>
            <a:r>
              <a:rPr lang="en-US" sz="2000"/>
              <a:t>Office hours or advising</a:t>
            </a:r>
          </a:p>
          <a:p>
            <a:r>
              <a:rPr lang="en-US" sz="2000"/>
              <a:t>Consultations or check‑ins</a:t>
            </a:r>
          </a:p>
          <a:p>
            <a:r>
              <a:rPr lang="en-US" sz="2000"/>
              <a:t>Group scheduling</a:t>
            </a:r>
          </a:p>
          <a:p>
            <a:r>
              <a:rPr lang="en-US" sz="2000"/>
              <a:t>Scheduling with any available person in a group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70C38-716A-4752-889D-E60DC9D5B7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2421A6-354D-0F51-CBF8-01B58E03D4F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/>
              <a:t>Many-to-one scheduling (one meeting where many people can book spots)</a:t>
            </a:r>
          </a:p>
          <a:p>
            <a:r>
              <a:rPr lang="en-US" sz="2000"/>
              <a:t>Situations where flexibility matters more than speed and consistency</a:t>
            </a:r>
          </a:p>
          <a:p>
            <a:r>
              <a:rPr lang="en-US" sz="2000"/>
              <a:t>Peer group coordination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B2240A2-78C2-41ED-5BB6-F6EE7B18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Microsoft Bookings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6268A6-EB2C-AB6D-EEB3-D29908C02E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/>
              <a:t>Scheduling</a:t>
            </a:r>
          </a:p>
        </p:txBody>
      </p:sp>
    </p:spTree>
    <p:extLst>
      <p:ext uri="{BB962C8B-B14F-4D97-AF65-F5344CB8AC3E}">
        <p14:creationId xmlns:p14="http://schemas.microsoft.com/office/powerpoint/2010/main" val="3684752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312A5-4925-1C7A-6434-8F94E154B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7E98848-B263-771F-4377-2A28EF186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05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CREATE PROFESSIONAL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979134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9A8FE-DA29-675F-1CC6-D2323249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25FD-FC34-F32B-3EC7-0EDC4C8EA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Default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182E0-3592-B60C-4D29-2353899AF62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Communication Artifacts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9F577-8CD1-A731-5DEA-5CAB873CE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Word </a:t>
            </a:r>
          </a:p>
          <a:p>
            <a:r>
              <a:rPr lang="en-US"/>
              <a:t>PowerPoint</a:t>
            </a:r>
          </a:p>
          <a:p>
            <a:r>
              <a:rPr lang="en-US"/>
              <a:t>Google Docs</a:t>
            </a:r>
          </a:p>
          <a:p>
            <a:r>
              <a:rPr lang="en-US"/>
              <a:t>Canva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077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7E681-8573-2DBF-E319-32ACC75F3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D79A-D5A8-79AA-2630-DB1F99216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52130-E278-9EC4-C72F-CB7B712273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Communication Artifacts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DB658-D36E-F151-2297-F3E204FB9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Not visually polished</a:t>
            </a:r>
          </a:p>
          <a:p>
            <a:r>
              <a:rPr lang="en-US"/>
              <a:t>Crazy MS Word reflows</a:t>
            </a:r>
          </a:p>
          <a:p>
            <a:r>
              <a:rPr lang="en-US"/>
              <a:t>Costs</a:t>
            </a:r>
          </a:p>
          <a:p>
            <a:r>
              <a:rPr lang="en-US"/>
              <a:t>Personal accounts</a:t>
            </a:r>
          </a:p>
          <a:p>
            <a:r>
              <a:rPr lang="en-US"/>
              <a:t>No QR code capabilities</a:t>
            </a:r>
          </a:p>
        </p:txBody>
      </p:sp>
    </p:spTree>
    <p:extLst>
      <p:ext uri="{BB962C8B-B14F-4D97-AF65-F5344CB8AC3E}">
        <p14:creationId xmlns:p14="http://schemas.microsoft.com/office/powerpoint/2010/main" val="140512161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F0B7-9026-92D3-1ED9-0EA98394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AAD4-B940-BDED-4F3B-5347AA408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7A999-D6F6-9622-902D-6BA153CCF41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Communication Artifacts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06AE2-688B-0A57-FBA4-D550E4B69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35158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Adobe Express</a:t>
            </a:r>
          </a:p>
          <a:p>
            <a:r>
              <a:rPr lang="en-US"/>
              <a:t>Use in any browser</a:t>
            </a:r>
          </a:p>
          <a:p>
            <a:r>
              <a:rPr lang="en-US"/>
              <a:t>Templates for many digital and printed applications</a:t>
            </a:r>
          </a:p>
          <a:p>
            <a:r>
              <a:rPr lang="en-US"/>
              <a:t>Includes design elements and fonts</a:t>
            </a:r>
          </a:p>
          <a:p>
            <a:r>
              <a:rPr lang="en-US"/>
              <a:t>Easy drag-and-drop interface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A52E86-B9C7-33D2-872C-BFFCBE8E014E}"/>
              </a:ext>
            </a:extLst>
          </p:cNvPr>
          <p:cNvSpPr txBox="1"/>
          <p:nvPr/>
        </p:nvSpPr>
        <p:spPr>
          <a:xfrm>
            <a:off x="7168148" y="5329920"/>
            <a:ext cx="408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>
                <a:solidFill>
                  <a:schemeClr val="accent1"/>
                </a:solidFill>
              </a:rPr>
              <a:t>express.adobe.com</a:t>
            </a:r>
            <a:endParaRPr lang="en-US" sz="2800" b="1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F3ABE8-F0B0-BABC-0814-ED9858F79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781" y="997303"/>
            <a:ext cx="4465019" cy="446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3392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A2E53-D6CB-7C35-B740-C60B34E3E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530480-734F-DBB2-B481-6DE80B9D6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FF8D7-A2F4-7A92-AED0-53A2BBA07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4061980"/>
          </a:xfrm>
        </p:spPr>
        <p:txBody>
          <a:bodyPr/>
          <a:lstStyle/>
          <a:p>
            <a:r>
              <a:rPr lang="en-US" sz="2000"/>
              <a:t>Social posts</a:t>
            </a:r>
          </a:p>
          <a:p>
            <a:r>
              <a:rPr lang="en-US" sz="2000"/>
              <a:t>Flyers and signage</a:t>
            </a:r>
          </a:p>
          <a:p>
            <a:r>
              <a:rPr lang="en-US" sz="2000"/>
              <a:t>Presentations</a:t>
            </a:r>
          </a:p>
          <a:p>
            <a:r>
              <a:rPr lang="en-US" sz="2000"/>
              <a:t>QR codes</a:t>
            </a:r>
          </a:p>
          <a:p>
            <a:r>
              <a:rPr lang="en-US" sz="2000"/>
              <a:t>Short videos</a:t>
            </a:r>
          </a:p>
          <a:p>
            <a:r>
              <a:rPr lang="en-US" sz="2000"/>
              <a:t>File conversions and resizing</a:t>
            </a:r>
          </a:p>
          <a:p>
            <a:r>
              <a:rPr lang="en-US" sz="2000"/>
              <a:t>Multiple variants for different platforms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9FB86-AD00-6013-3552-21B51E707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F91F87-7FAF-985F-2DEF-F8CBFC7D0BE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/>
              <a:t>Press-ready print</a:t>
            </a:r>
          </a:p>
          <a:p>
            <a:r>
              <a:rPr lang="en-US" sz="2000"/>
              <a:t>Full-size or full-length video</a:t>
            </a:r>
          </a:p>
          <a:p>
            <a:r>
              <a:rPr lang="en-US" sz="2000"/>
              <a:t>Complex layered design (no masks, blends, or vectors)</a:t>
            </a:r>
          </a:p>
          <a:p>
            <a:r>
              <a:rPr lang="en-US" sz="2000"/>
              <a:t>Long documents</a:t>
            </a:r>
          </a:p>
          <a:p>
            <a:endParaRPr lang="en-US" sz="200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4433AF-4CE0-2957-1497-37DE94EA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Adobe Express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E79153A-BAA8-2B11-443D-B946340954A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/>
              <a:t>Communication Artifacts</a:t>
            </a:r>
          </a:p>
        </p:txBody>
      </p:sp>
    </p:spTree>
    <p:extLst>
      <p:ext uri="{BB962C8B-B14F-4D97-AF65-F5344CB8AC3E}">
        <p14:creationId xmlns:p14="http://schemas.microsoft.com/office/powerpoint/2010/main" val="1646800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13041B-8CB6-A9D7-E257-EE44D253B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90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BD90-4692-E093-549F-130EACABB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869AD78-37DC-8C53-3716-C60FA948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More Tools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3E55048-7882-D232-816B-4BD37D7223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sz="2400"/>
              <a:t>Communication Artifacts</a:t>
            </a: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60082-83C3-1A27-20CD-38DA3E0D2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Photo.byu.edu</a:t>
            </a:r>
            <a:endParaRPr lang="en-US"/>
          </a:p>
          <a:p>
            <a:r>
              <a:rPr lang="en-US"/>
              <a:t>Adobe Creative Cloud (paid)</a:t>
            </a:r>
          </a:p>
          <a:p>
            <a:pPr lvl="1"/>
            <a:r>
              <a:rPr lang="en-US"/>
              <a:t>Adobe Creative Suite applications</a:t>
            </a:r>
          </a:p>
          <a:p>
            <a:pPr lvl="1"/>
            <a:r>
              <a:rPr lang="en-US"/>
              <a:t>Adobe Fonts</a:t>
            </a:r>
          </a:p>
          <a:p>
            <a:pPr lvl="1"/>
            <a:r>
              <a:rPr lang="en-US"/>
              <a:t>Adobe Stock</a:t>
            </a:r>
          </a:p>
        </p:txBody>
      </p:sp>
    </p:spTree>
    <p:extLst>
      <p:ext uri="{BB962C8B-B14F-4D97-AF65-F5344CB8AC3E}">
        <p14:creationId xmlns:p14="http://schemas.microsoft.com/office/powerpoint/2010/main" val="156841585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550" b="1" spc="600">
                <a:solidFill>
                  <a:srgbClr val="DBDBDB"/>
                </a:solidFill>
                <a:latin typeface="Avenir Next LT Pro"/>
                <a:cs typeface="Calibri Light"/>
              </a:rPr>
              <a:t>FILE HOSTING</a:t>
            </a:r>
            <a:endParaRPr lang="en-US" sz="3599" b="1" spc="600">
              <a:solidFill>
                <a:srgbClr val="DBDBDB"/>
              </a:solidFill>
              <a:latin typeface="Avenir Next LT Pro" panose="020B0504020202020204" pitchFamily="34" charset="77"/>
              <a:cs typeface="Calibri Light" panose="020F0302020204030204" pitchFamily="34" charset="0"/>
            </a:endParaRPr>
          </a:p>
          <a:p>
            <a:pPr algn="ctr"/>
            <a:r>
              <a:rPr lang="en-US" sz="3550" b="1" spc="600">
                <a:solidFill>
                  <a:srgbClr val="DBDBDB"/>
                </a:solidFill>
                <a:latin typeface="Avenir Next LT Pro"/>
                <a:cs typeface="Calibri Light"/>
              </a:rPr>
              <a:t>AND SHARING</a:t>
            </a:r>
            <a:endParaRPr lang="en-US" sz="3550" b="1" spc="600">
              <a:solidFill>
                <a:srgbClr val="DBDBDB"/>
              </a:solidFill>
              <a:latin typeface="Avenir Next LT Pro" panose="020B0504020202020204" pitchFamily="34" charset="77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75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D8897-F8CE-A776-4D08-6FBD79A65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50FCF-8F98-A8E5-5813-D96029CB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859" y="471833"/>
            <a:ext cx="10515600" cy="644758"/>
          </a:xfrm>
        </p:spPr>
        <p:txBody>
          <a:bodyPr>
            <a:normAutofit fontScale="90000"/>
          </a:bodyPr>
          <a:lstStyle/>
          <a:p>
            <a:r>
              <a:rPr lang="en-US"/>
              <a:t>Tools Commonly In Use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B10F5-D6AB-D379-9766-033B0D539D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/>
              <a:t>File Hosting and File Sharing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1B748-C932-7666-AD2A-5956811D9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7979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venir Next"/>
              </a:rPr>
              <a:t>Shared Box folders</a:t>
            </a:r>
          </a:p>
          <a:p>
            <a:r>
              <a:rPr lang="en-US">
                <a:latin typeface="Avenir Next"/>
              </a:rPr>
              <a:t>Email attachments</a:t>
            </a:r>
          </a:p>
          <a:p>
            <a:r>
              <a:rPr lang="en-US">
                <a:latin typeface="Avenir Next"/>
              </a:rPr>
              <a:t>Teams chat uploads</a:t>
            </a:r>
          </a:p>
          <a:p>
            <a:r>
              <a:rPr lang="en-US">
                <a:latin typeface="Avenir Next"/>
              </a:rPr>
              <a:t>OneDrive folders</a:t>
            </a:r>
          </a:p>
          <a:p>
            <a:r>
              <a:rPr lang="en-US">
                <a:latin typeface="Avenir Next"/>
              </a:rPr>
              <a:t>OneNote notebooks</a:t>
            </a:r>
          </a:p>
          <a:p>
            <a:r>
              <a:rPr lang="en-US">
                <a:latin typeface="Avenir Next"/>
                <a:ea typeface="Calibri"/>
                <a:cs typeface="Calibri"/>
              </a:rPr>
              <a:t>Google Drive</a:t>
            </a:r>
          </a:p>
          <a:p>
            <a:r>
              <a:rPr lang="en-US">
                <a:latin typeface="Avenir Next"/>
                <a:ea typeface="Calibri"/>
                <a:cs typeface="Calibri"/>
              </a:rPr>
              <a:t>Dropbox</a:t>
            </a:r>
          </a:p>
          <a:p>
            <a:r>
              <a:rPr lang="en-US">
                <a:latin typeface="Avenir Next"/>
                <a:ea typeface="Calibri"/>
                <a:cs typeface="Calibri"/>
              </a:rPr>
              <a:t>Department SaaS systems</a:t>
            </a:r>
          </a:p>
          <a:p>
            <a:r>
              <a:rPr lang="en-US">
                <a:latin typeface="Avenir Next"/>
                <a:ea typeface="Calibri"/>
                <a:cs typeface="Calibri"/>
              </a:rPr>
              <a:t>File Server, NAS, etc.</a:t>
            </a:r>
            <a:endParaRPr lang="en-US"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81705974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60A0-774A-2014-68FA-21CAD7848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BBE9-4D2E-6CCB-26FA-78593230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B0253-E67A-0B18-B93E-CF7E17169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700"/>
              <a:t>File Hosting and File Sharing</a:t>
            </a:r>
            <a:endParaRPr lang="en-US" sz="2700" b="0"/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07C75-481A-840A-7DF2-89542A08E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Difficult to remember which platform things are stored on</a:t>
            </a:r>
          </a:p>
          <a:p>
            <a:r>
              <a:rPr lang="en-US"/>
              <a:t>Using personal accounts instead of institutional identity</a:t>
            </a:r>
          </a:p>
          <a:p>
            <a:r>
              <a:rPr lang="en-US"/>
              <a:t>Roles, assignments, and access can be difficult</a:t>
            </a:r>
          </a:p>
          <a:p>
            <a:r>
              <a:rPr lang="en-US"/>
              <a:t>Poor provisioning and deprovisioning</a:t>
            </a:r>
          </a:p>
          <a:p>
            <a:r>
              <a:rPr lang="en-US"/>
              <a:t>Someone leaves and takes the admin access with them</a:t>
            </a:r>
          </a:p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Avenir Next"/>
                <a:ea typeface="Calibri"/>
                <a:cs typeface="Calibri"/>
              </a:rPr>
              <a:t>What is OIT's recommendation?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33541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4685F-6A22-2017-2564-5B61F7BB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307C-377F-58B1-A39A-882DE278C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E4D0A-4DF4-640C-9F2C-AA405A5846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700"/>
              <a:t>File Hosting and File Sharing</a:t>
            </a:r>
            <a:endParaRPr lang="en-US" sz="2700" b="0"/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700F2-D824-FF8D-EDCC-907F3EF8F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OneDrive – Individual work files (not personal files)</a:t>
            </a:r>
          </a:p>
          <a:p>
            <a:r>
              <a:rPr lang="en-US"/>
              <a:t>Teams – Collaborative files</a:t>
            </a:r>
          </a:p>
          <a:p>
            <a:r>
              <a:rPr lang="en-US"/>
              <a:t>Box – Broad access, hosting, or external access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7" name="Picture 6" descr="A blue cloud logo on a black background&#10;&#10;AI-generated content may be incorrect.">
            <a:extLst>
              <a:ext uri="{FF2B5EF4-FFF2-40B4-BE49-F238E27FC236}">
                <a16:creationId xmlns:a16="http://schemas.microsoft.com/office/drawing/2014/main" id="{56FB8C67-5D84-8E42-93E7-10914D17A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31" y="2979615"/>
            <a:ext cx="4024924" cy="4024924"/>
          </a:xfrm>
          <a:prstGeom prst="rect">
            <a:avLst/>
          </a:prstGeom>
        </p:spPr>
      </p:pic>
      <p:pic>
        <p:nvPicPr>
          <p:cNvPr id="8" name="Picture 7" descr="A logo of a team&#10;&#10;AI-generated content may be incorrect.">
            <a:extLst>
              <a:ext uri="{FF2B5EF4-FFF2-40B4-BE49-F238E27FC236}">
                <a16:creationId xmlns:a16="http://schemas.microsoft.com/office/drawing/2014/main" id="{A085378D-19E1-89F0-80AC-005C0707D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230" y="2608384"/>
            <a:ext cx="4747846" cy="4777154"/>
          </a:xfrm>
          <a:prstGeom prst="rect">
            <a:avLst/>
          </a:prstGeom>
        </p:spPr>
      </p:pic>
      <p:pic>
        <p:nvPicPr>
          <p:cNvPr id="10" name="Picture 9" descr="Box | Slack Marketplace">
            <a:extLst>
              <a:ext uri="{FF2B5EF4-FFF2-40B4-BE49-F238E27FC236}">
                <a16:creationId xmlns:a16="http://schemas.microsoft.com/office/drawing/2014/main" id="{23CA5052-7348-5320-691B-79B31BE15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899" y="3822822"/>
            <a:ext cx="1850049" cy="185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9426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B5E6-4F8B-054D-5344-99F79BA2F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FA868A-4C61-DED3-3A23-11BE5D0A3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F7D7-5655-3FD7-8BA3-1B71052905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Work drafts / work-in-progress</a:t>
            </a:r>
          </a:p>
          <a:p>
            <a:r>
              <a:rPr lang="en-US" sz="2000">
                <a:ea typeface="+mn-lt"/>
                <a:cs typeface="+mn-lt"/>
              </a:rPr>
              <a:t>Individual notes, research, prep</a:t>
            </a:r>
          </a:p>
          <a:p>
            <a:r>
              <a:rPr lang="en-US" sz="2000">
                <a:ea typeface="+mn-lt"/>
                <a:cs typeface="+mn-lt"/>
              </a:rPr>
              <a:t>Not ready for sharing...yet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Temporary staging before Teams/Box</a:t>
            </a:r>
          </a:p>
          <a:p>
            <a:pPr marL="0" indent="0">
              <a:buNone/>
            </a:pPr>
            <a:endParaRPr lang="en-US" sz="2000">
              <a:ea typeface="+mn-lt"/>
              <a:cs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1FCEC-216E-9925-76FC-8ABE825805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4E6E30-1EA3-AF2B-EF11-A5629D2C71E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Shared or department content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Short or long-term access for others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Course materials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Institutional/standard documents</a:t>
            </a:r>
            <a:endParaRPr lang="en-US" sz="2000"/>
          </a:p>
          <a:p>
            <a:endParaRPr lang="en-US" sz="2000">
              <a:ea typeface="Calibri"/>
              <a:cs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0684E1-44AE-658F-DAAB-A8861599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987"/>
            <a:ext cx="10515600" cy="644758"/>
          </a:xfrm>
        </p:spPr>
        <p:txBody>
          <a:bodyPr>
            <a:normAutofit fontScale="90000"/>
          </a:bodyPr>
          <a:lstStyle/>
          <a:p>
            <a:r>
              <a:rPr lang="en-US">
                <a:ea typeface="Calibri"/>
                <a:cs typeface="Calibri"/>
              </a:rPr>
              <a:t>OneDrive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0871B1-C15E-BA7D-6883-D56F7B92DF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6354" y="1108997"/>
            <a:ext cx="10515600" cy="467390"/>
          </a:xfrm>
        </p:spPr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800"/>
              <a:t>My Work</a:t>
            </a:r>
          </a:p>
        </p:txBody>
      </p:sp>
    </p:spTree>
    <p:extLst>
      <p:ext uri="{BB962C8B-B14F-4D97-AF65-F5344CB8AC3E}">
        <p14:creationId xmlns:p14="http://schemas.microsoft.com/office/powerpoint/2010/main" val="602824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1F34-7BE0-3AF1-9A6B-FB383386A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5AFEEC-FBF7-6085-7B57-053F69BA4410}"/>
              </a:ext>
            </a:extLst>
          </p:cNvPr>
          <p:cNvSpPr txBox="1"/>
          <p:nvPr/>
        </p:nvSpPr>
        <p:spPr>
          <a:xfrm>
            <a:off x="529166" y="359832"/>
            <a:ext cx="994833" cy="2645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2241BA-DA6D-9F6C-40C5-A92D58D57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41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74C1D-AF6E-16BF-A36F-282906C1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C58F19-0ADE-594B-2236-B5511B9EA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960F3-C983-DEAB-CCB4-183B268565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ea typeface="+mn-lt"/>
                <a:cs typeface="+mn-lt"/>
              </a:rPr>
              <a:t>Team/department collaboration</a:t>
            </a:r>
          </a:p>
          <a:p>
            <a:r>
              <a:rPr lang="en-US" sz="2000">
                <a:ea typeface="+mn-lt"/>
                <a:cs typeface="+mn-lt"/>
              </a:rPr>
              <a:t>Course files (faculty + students)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Active, frequently edited documents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Shared ownership (no single admin)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Replaces: email attachments, shared drives, Google Drive/Dropbox, department file servers</a:t>
            </a:r>
            <a:endParaRPr lang="en-US" sz="2000"/>
          </a:p>
          <a:p>
            <a:pPr marL="0" indent="0">
              <a:buNone/>
            </a:pPr>
            <a:endParaRPr lang="en-US" sz="2000">
              <a:ea typeface="+mn-lt"/>
              <a:cs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03747-F30D-102E-BFF8-8A195F51B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09A57A-28B0-540C-28AE-81DCE378078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Personal-only files</a:t>
            </a:r>
          </a:p>
          <a:p>
            <a:r>
              <a:rPr lang="en-US" sz="2000">
                <a:ea typeface="+mn-lt"/>
                <a:cs typeface="+mn-lt"/>
              </a:rPr>
              <a:t>Finalized or rarely changed content</a:t>
            </a:r>
          </a:p>
          <a:p>
            <a:r>
              <a:rPr lang="en-US" sz="2000">
                <a:ea typeface="+mn-lt"/>
                <a:cs typeface="+mn-lt"/>
              </a:rPr>
              <a:t>Long-term storage / hosting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Highly structured repositories</a:t>
            </a:r>
            <a:endParaRPr lang="en-US" sz="2000"/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E594B6-6C3E-A9A2-59DF-53E72A68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987"/>
            <a:ext cx="10515600" cy="644758"/>
          </a:xfrm>
        </p:spPr>
        <p:txBody>
          <a:bodyPr>
            <a:normAutofit fontScale="90000"/>
          </a:bodyPr>
          <a:lstStyle/>
          <a:p>
            <a:r>
              <a:rPr lang="en-US">
                <a:ea typeface="Calibri"/>
                <a:cs typeface="Calibri"/>
              </a:rPr>
              <a:t>Microsoft Teams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9D44A2-2D12-C32D-B9B1-9E57F1AF47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6354" y="1108997"/>
            <a:ext cx="10515600" cy="467390"/>
          </a:xfrm>
        </p:spPr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800"/>
              <a:t>Our Work</a:t>
            </a:r>
          </a:p>
        </p:txBody>
      </p:sp>
    </p:spTree>
    <p:extLst>
      <p:ext uri="{BB962C8B-B14F-4D97-AF65-F5344CB8AC3E}">
        <p14:creationId xmlns:p14="http://schemas.microsoft.com/office/powerpoint/2010/main" val="2172508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0E1FF-53F6-9DA9-2169-C8241DC11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A4750FE-AC6B-CBE8-5DF4-1208FE30D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605648"/>
            <a:ext cx="11950700" cy="5646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35804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2E380-7C86-3D29-B9EE-48468CF78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B4E7BD8-D3B6-0C74-877C-A3D56493A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486141"/>
            <a:ext cx="11950700" cy="58857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7918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3469C-7D8F-EC62-CE7E-10181A824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EBB046-D54A-D247-0527-978B2B3B6C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BE99-C8B6-7CE8-CA6B-BA57FFFCD8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Finalized, reference content</a:t>
            </a:r>
          </a:p>
          <a:p>
            <a:r>
              <a:rPr lang="en-US" sz="2000">
                <a:ea typeface="+mn-lt"/>
                <a:cs typeface="+mn-lt"/>
              </a:rPr>
              <a:t>Department or institutional files</a:t>
            </a:r>
          </a:p>
          <a:p>
            <a:r>
              <a:rPr lang="en-US" sz="2000">
                <a:ea typeface="+mn-lt"/>
                <a:cs typeface="+mn-lt"/>
              </a:rPr>
              <a:t>Longer term hosting for solid references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Structured, organized repositories</a:t>
            </a:r>
            <a:endParaRPr lang="en-US" sz="2000"/>
          </a:p>
          <a:p>
            <a:r>
              <a:rPr lang="en-US" sz="2000">
                <a:ea typeface="Calibri" panose="020F0502020204030204"/>
                <a:cs typeface="Calibri" panose="020F0502020204030204"/>
              </a:rPr>
              <a:t>Managed by CSRs or Department</a:t>
            </a:r>
            <a:endParaRPr lang="en-US" sz="2000"/>
          </a:p>
          <a:p>
            <a:pPr marL="0" indent="0">
              <a:buNone/>
            </a:pPr>
            <a:endParaRPr lang="en-US" sz="2000">
              <a:ea typeface="+mn-lt"/>
              <a:cs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D9F74-E529-94EB-C966-70E7F1037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B1854-85B9-0BD8-65F9-DF71C33BD4F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Active collaboration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Frequent edits</a:t>
            </a:r>
            <a:endParaRPr lang="en-US" sz="2000"/>
          </a:p>
          <a:p>
            <a:r>
              <a:rPr lang="en-US" sz="2000">
                <a:ea typeface="Calibri"/>
                <a:cs typeface="Calibri"/>
              </a:rPr>
              <a:t>Single file ownership where no one needs access</a:t>
            </a:r>
            <a:endParaRPr lang="en-US" sz="2000"/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188727-FE2C-14BC-567B-B30083952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987"/>
            <a:ext cx="10515600" cy="644758"/>
          </a:xfrm>
        </p:spPr>
        <p:txBody>
          <a:bodyPr>
            <a:normAutofit fontScale="90000"/>
          </a:bodyPr>
          <a:lstStyle/>
          <a:p>
            <a:r>
              <a:rPr lang="en-US">
                <a:ea typeface="Calibri"/>
                <a:cs typeface="Calibri"/>
              </a:rPr>
              <a:t>Box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C7BBB4-90FE-6FA1-8B4C-5975CEF02B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6354" y="1108997"/>
            <a:ext cx="10515600" cy="467390"/>
          </a:xfrm>
        </p:spPr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800"/>
              <a:t>Institutional Work</a:t>
            </a:r>
          </a:p>
        </p:txBody>
      </p:sp>
    </p:spTree>
    <p:extLst>
      <p:ext uri="{BB962C8B-B14F-4D97-AF65-F5344CB8AC3E}">
        <p14:creationId xmlns:p14="http://schemas.microsoft.com/office/powerpoint/2010/main" val="1955718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01E43-3929-B492-8344-7E13830D1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770B84B-DCC4-652B-D3AF-702E4B6C7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545894"/>
            <a:ext cx="11950700" cy="5766213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314B1B-53BA-0B86-43C0-A06A8A938969}"/>
              </a:ext>
            </a:extLst>
          </p:cNvPr>
          <p:cNvSpPr txBox="1"/>
          <p:nvPr/>
        </p:nvSpPr>
        <p:spPr>
          <a:xfrm>
            <a:off x="470647" y="638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91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9C85D-D4D1-52BA-38A4-608ED18C8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6FB163-504B-1922-A0C9-E0D06FD4466E}"/>
              </a:ext>
            </a:extLst>
          </p:cNvPr>
          <p:cNvSpPr txBox="1"/>
          <p:nvPr/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002E5D"/>
                </a:solidFill>
                <a:latin typeface="+mn-lt"/>
                <a:ea typeface="+mj-ea"/>
                <a:cs typeface="+mj-cs"/>
              </a:rPr>
              <a:t>File </a:t>
            </a:r>
            <a:r>
              <a:rPr lang="en-US" sz="4400" b="1">
                <a:solidFill>
                  <a:srgbClr val="002E5D"/>
                </a:solidFill>
                <a:ea typeface="+mj-ea"/>
                <a:cs typeface="+mj-cs"/>
              </a:rPr>
              <a:t>Hosting</a:t>
            </a:r>
            <a:r>
              <a:rPr lang="en-US" sz="4400" b="1" kern="1200">
                <a:solidFill>
                  <a:srgbClr val="002E5D"/>
                </a:solidFill>
                <a:latin typeface="+mn-lt"/>
                <a:ea typeface="+mj-ea"/>
                <a:cs typeface="+mj-cs"/>
              </a:rPr>
              <a:t> &amp; Sharing </a:t>
            </a:r>
            <a:r>
              <a:rPr lang="en-US" sz="4400" b="1">
                <a:solidFill>
                  <a:srgbClr val="002E5D"/>
                </a:solidFill>
                <a:ea typeface="+mj-ea"/>
                <a:cs typeface="+mj-cs"/>
              </a:rPr>
              <a:t>Best Practices</a:t>
            </a:r>
            <a:endParaRPr lang="en-US" sz="4400" b="1" kern="1200">
              <a:solidFill>
                <a:srgbClr val="002E5D"/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9D6D862-E43D-5056-9D6E-5E0E0E70A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612227"/>
              </p:ext>
            </p:extLst>
          </p:nvPr>
        </p:nvGraphicFramePr>
        <p:xfrm>
          <a:off x="838200" y="2321240"/>
          <a:ext cx="10515602" cy="370640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701418">
                  <a:extLst>
                    <a:ext uri="{9D8B030D-6E8A-4147-A177-3AD203B41FA5}">
                      <a16:colId xmlns:a16="http://schemas.microsoft.com/office/drawing/2014/main" val="1924628310"/>
                    </a:ext>
                  </a:extLst>
                </a:gridCol>
                <a:gridCol w="2531145">
                  <a:extLst>
                    <a:ext uri="{9D8B030D-6E8A-4147-A177-3AD203B41FA5}">
                      <a16:colId xmlns:a16="http://schemas.microsoft.com/office/drawing/2014/main" val="405543330"/>
                    </a:ext>
                  </a:extLst>
                </a:gridCol>
                <a:gridCol w="2881634">
                  <a:extLst>
                    <a:ext uri="{9D8B030D-6E8A-4147-A177-3AD203B41FA5}">
                      <a16:colId xmlns:a16="http://schemas.microsoft.com/office/drawing/2014/main" val="2824985794"/>
                    </a:ext>
                  </a:extLst>
                </a:gridCol>
                <a:gridCol w="3401405">
                  <a:extLst>
                    <a:ext uri="{9D8B030D-6E8A-4147-A177-3AD203B41FA5}">
                      <a16:colId xmlns:a16="http://schemas.microsoft.com/office/drawing/2014/main" val="2723201297"/>
                    </a:ext>
                  </a:extLst>
                </a:gridCol>
              </a:tblGrid>
              <a:tr h="55849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cap="none" spc="30" noProof="0">
                          <a:solidFill>
                            <a:schemeClr val="tx1"/>
                          </a:solidFill>
                          <a:latin typeface="Aptos"/>
                        </a:rPr>
                        <a:t>Concept</a:t>
                      </a:r>
                      <a:endParaRPr lang="en-US" sz="2400" b="1" cap="none" spc="3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cap="none" spc="30" noProof="0">
                          <a:solidFill>
                            <a:schemeClr val="tx1"/>
                          </a:solidFill>
                          <a:latin typeface="Aptos"/>
                        </a:rPr>
                        <a:t>OneDrive</a:t>
                      </a:r>
                      <a:endParaRPr lang="en-US" sz="2400" b="1" cap="none" spc="3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cap="none" spc="30" noProof="0">
                          <a:solidFill>
                            <a:schemeClr val="tx1"/>
                          </a:solidFill>
                          <a:latin typeface="Aptos"/>
                        </a:rPr>
                        <a:t>Teams</a:t>
                      </a:r>
                      <a:endParaRPr lang="en-US" sz="2400" b="1" cap="none" spc="3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cap="none" spc="30" noProof="0">
                          <a:solidFill>
                            <a:schemeClr val="tx1"/>
                          </a:solidFill>
                          <a:latin typeface="Aptos"/>
                        </a:rPr>
                        <a:t>Box</a:t>
                      </a: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56612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Ownership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Individual</a:t>
                      </a:r>
                      <a:endParaRPr lang="en-US" sz="1800" b="0" i="0" u="none" strike="noStrike" cap="none" spc="0" noProof="0">
                        <a:solidFill>
                          <a:schemeClr val="tx1"/>
                        </a:solidFill>
                        <a:latin typeface="Aptos"/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Group (Team)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Organization / Department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044625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Use case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Drafts, personal work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Active collaboration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Finalized / reference content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592113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Structure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Personal folders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Teams &amp; channels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Standardized folders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138407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Sharing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Ad hoc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Membership-based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Controlled / permission-driven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946574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Risk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Leaves with user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Persists with team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Persistent institutional hosting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848309"/>
                  </a:ext>
                </a:extLst>
              </a:tr>
              <a:tr h="4669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 cap="none" spc="0" noProof="0">
                          <a:solidFill>
                            <a:schemeClr val="tx1"/>
                          </a:solidFill>
                        </a:rPr>
                        <a:t>Change level</a:t>
                      </a:r>
                      <a:endParaRPr lang="en-US" sz="1800" b="1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As needed</a:t>
                      </a:r>
                      <a:endParaRPr lang="en-US"/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High (collaborative edits)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 cap="none" spc="0" noProof="0">
                          <a:solidFill>
                            <a:schemeClr val="tx1"/>
                          </a:solidFill>
                        </a:rPr>
                        <a:t>Low (stable content)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L>
                    <a:lnR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T>
                    <a:lnB w="3175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128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2074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MANUAL PROCESSES</a:t>
            </a:r>
          </a:p>
        </p:txBody>
      </p:sp>
    </p:spTree>
    <p:extLst>
      <p:ext uri="{BB962C8B-B14F-4D97-AF65-F5344CB8AC3E}">
        <p14:creationId xmlns:p14="http://schemas.microsoft.com/office/powerpoint/2010/main" val="161904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4D1A4-49E0-042D-8D00-0C8685D91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3C04E-68EF-F7E2-8A23-5AD03084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Default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5CB3B-1A6F-58E2-7515-D57138FB79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>
                <a:latin typeface="Avenir Next"/>
                <a:ea typeface="Calibri"/>
                <a:cs typeface="Calibri"/>
              </a:rPr>
              <a:t>Systems examples with process automation</a:t>
            </a:r>
            <a:endParaRPr lang="en-US">
              <a:latin typeface="Avenir Nex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EDB22-049A-9113-CA2B-C052681A2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483" y="1825624"/>
            <a:ext cx="11076317" cy="45534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2800">
                <a:ea typeface="Calibri"/>
                <a:cs typeface="Calibri"/>
              </a:rPr>
              <a:t>Workday</a:t>
            </a:r>
            <a:endParaRPr lang="en-US" sz="2000"/>
          </a:p>
          <a:p>
            <a:pPr lvl="1"/>
            <a:r>
              <a:rPr lang="en-US" sz="2800">
                <a:ea typeface="Calibri"/>
                <a:cs typeface="Calibri"/>
              </a:rPr>
              <a:t>ServiceNow</a:t>
            </a:r>
          </a:p>
          <a:p>
            <a:pPr lvl="1"/>
            <a:r>
              <a:rPr lang="en-US" sz="2800">
                <a:ea typeface="Calibri"/>
                <a:cs typeface="Calibri"/>
              </a:rPr>
              <a:t>Salesforce </a:t>
            </a:r>
            <a:r>
              <a:rPr lang="en-US" sz="2800">
                <a:ea typeface="+mn-lt"/>
                <a:cs typeface="+mn-lt"/>
              </a:rPr>
              <a:t>(SRM, Success Hub, Admissions)</a:t>
            </a:r>
            <a:endParaRPr lang="en-US" sz="280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en-US" sz="2800">
                <a:ea typeface="Calibri" panose="020F0502020204030204"/>
                <a:cs typeface="Calibri" panose="020F0502020204030204"/>
              </a:rPr>
              <a:t>Email + Attachments (Unofficial Default)</a:t>
            </a:r>
          </a:p>
          <a:p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5340260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6DAF5-40E9-50C0-19B2-ABF1701E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EE66-DAA8-F605-94DE-E9FCECBB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they break down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C788D-1AEB-3EB0-9EB5-3BD0910E882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>
                <a:ea typeface="+mn-lt"/>
                <a:cs typeface="+mn-lt"/>
              </a:rPr>
              <a:t>Where These Tools Do Not Meet Everyday Needs</a:t>
            </a:r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54BF-E068-B353-3E77-7858C6B96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Processes are too small or informal to justify larger systems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Requests still come through email instead of structured intake</a:t>
            </a:r>
            <a:endParaRPr lang="en-US" sz="2000"/>
          </a:p>
          <a:p>
            <a:r>
              <a:rPr lang="en-US">
                <a:ea typeface="+mn-lt"/>
                <a:cs typeface="+mn-lt"/>
              </a:rPr>
              <a:t>Approvals happen in email chains instead of tracked workflows</a:t>
            </a:r>
            <a:endParaRPr lang="en-US" sz="2000"/>
          </a:p>
          <a:p>
            <a:r>
              <a:rPr lang="en-US">
                <a:ea typeface="+mn-lt"/>
                <a:cs typeface="+mn-lt"/>
              </a:rPr>
              <a:t>Data gets copied manually between systems</a:t>
            </a:r>
            <a:endParaRPr lang="en-US" sz="2000"/>
          </a:p>
          <a:p>
            <a:r>
              <a:rPr lang="en-US">
                <a:ea typeface="+mn-lt"/>
                <a:cs typeface="+mn-lt"/>
              </a:rPr>
              <a:t>Faculty/staff create workarounds (spreadsheets, email tracking)</a:t>
            </a:r>
            <a:endParaRPr lang="en-US" sz="2000"/>
          </a:p>
          <a:p>
            <a:r>
              <a:rPr lang="en-US">
                <a:ea typeface="+mn-lt"/>
                <a:cs typeface="+mn-lt"/>
              </a:rPr>
              <a:t>Hard to connect tools together across workflows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14998679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CA714-7112-1377-F210-B68165CE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2FE2C-7DDE-A1F8-22D7-514B233E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Recommended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C66D6-5237-E234-6152-BF0312CD4BE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700">
                <a:ea typeface="+mn-lt"/>
                <a:cs typeface="+mn-lt"/>
              </a:rPr>
              <a:t>Power Automate (Personal Productivity)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20601-BD4E-BD4D-93DA-A309C5B91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Microsoft Power Automate</a:t>
            </a:r>
          </a:p>
          <a:p>
            <a:r>
              <a:rPr lang="en-US">
                <a:ea typeface="+mn-lt"/>
                <a:cs typeface="+mn-lt"/>
              </a:rPr>
              <a:t>Automates repeatable, rule-based tasks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20+ connections available by default</a:t>
            </a:r>
          </a:p>
          <a:p>
            <a:r>
              <a:rPr lang="en-US">
                <a:ea typeface="+mn-lt"/>
                <a:cs typeface="+mn-lt"/>
              </a:rPr>
              <a:t>Connects tools like:</a:t>
            </a:r>
            <a:endParaRPr lang="en-US" sz="20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Forms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Bookings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Email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Teams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OneDrive</a:t>
            </a:r>
            <a:endParaRPr lang="en-US" sz="2000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Box</a:t>
            </a:r>
          </a:p>
          <a:p>
            <a:endParaRPr lang="en-US">
              <a:ea typeface="Calibri"/>
              <a:cs typeface="Calibri"/>
            </a:endParaRPr>
          </a:p>
        </p:txBody>
      </p:sp>
      <p:pic>
        <p:nvPicPr>
          <p:cNvPr id="7" name="Picture 6" descr="A blue logo on a black background&#10;&#10;AI-generated content may be incorrect.">
            <a:extLst>
              <a:ext uri="{FF2B5EF4-FFF2-40B4-BE49-F238E27FC236}">
                <a16:creationId xmlns:a16="http://schemas.microsoft.com/office/drawing/2014/main" id="{E37F21E8-C076-F9BD-8407-933C1CA43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965" y="320980"/>
            <a:ext cx="6216039" cy="6216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577A01-390A-3225-64FD-DE688C9AB2FB}"/>
              </a:ext>
            </a:extLst>
          </p:cNvPr>
          <p:cNvSpPr txBox="1"/>
          <p:nvPr/>
        </p:nvSpPr>
        <p:spPr>
          <a:xfrm>
            <a:off x="6913756" y="5329920"/>
            <a:ext cx="4343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err="1">
                <a:solidFill>
                  <a:schemeClr val="accent1"/>
                </a:solidFill>
              </a:rPr>
              <a:t>make.powerapps.com</a:t>
            </a:r>
            <a:endParaRPr lang="en-US" sz="2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338324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0907C-E6A0-1310-AC68-D82157D60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29041D-C98D-2E36-9B06-34F60A354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Good fit: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F5FEF-5F15-19FC-4CF1-6A56467701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The process happens often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The steps are predictable and repeatable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You are currently doing it manually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It involves notifications, simple approvals, small data movement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r>
              <a:rPr lang="en-US" sz="2000">
                <a:ea typeface="+mn-lt"/>
                <a:cs typeface="+mn-lt"/>
              </a:rPr>
              <a:t>It improves your personal or team productivity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2000">
              <a:ea typeface="+mn-lt"/>
              <a:cs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E0880-687F-731F-51DE-C1B31F93F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Not</a:t>
            </a:r>
            <a:r>
              <a:rPr lang="en-US" sz="2000"/>
              <a:t> a good fit: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7E9ACA-7B11-5AF7-08D4-E235A1135C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+mn-lt"/>
                <a:cs typeface="+mn-lt"/>
              </a:rPr>
              <a:t>The process requires complex business logic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r>
              <a:rPr lang="en-US" sz="2000">
                <a:ea typeface="+mn-lt"/>
                <a:cs typeface="+mn-lt"/>
              </a:rPr>
              <a:t>Institutional approvals or compliances is needed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The process is one-time or rare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Involves high-risk or sensitive data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There is already a system designed for it</a:t>
            </a:r>
            <a:endParaRPr lang="en-US" sz="2000"/>
          </a:p>
          <a:p>
            <a:pPr marL="0" indent="0">
              <a:buNone/>
            </a:pP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C2FD562-66E7-05BD-BBF0-7EEE13B5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987"/>
            <a:ext cx="10515600" cy="644758"/>
          </a:xfrm>
        </p:spPr>
        <p:txBody>
          <a:bodyPr>
            <a:normAutofit fontScale="90000"/>
          </a:bodyPr>
          <a:lstStyle/>
          <a:p>
            <a:r>
              <a:rPr lang="en-US">
                <a:ea typeface="Calibri"/>
                <a:cs typeface="Calibri"/>
              </a:rPr>
              <a:t>Power Automate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206181-D0B8-55BC-0EB0-16B11CF142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6354" y="1108997"/>
            <a:ext cx="10515600" cy="467390"/>
          </a:xfrm>
        </p:spPr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 sz="2800"/>
              <a:t>Filling the Gaps Between Systems &amp; Daily Work</a:t>
            </a:r>
            <a:endParaRPr lang="en-US" sz="2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30139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3EEEB-EE91-409C-D299-E2549DC31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6AC3-7062-0B39-CCB6-4534AB65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523A6-BAAD-C09E-1A34-E53DF4825FD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lIns="45719" tIns="45719" rIns="45719" bIns="45719" rtlCol="0" anchor="t">
            <a:normAutofit fontScale="92500" lnSpcReduction="10000"/>
          </a:bodyPr>
          <a:lstStyle/>
          <a:p>
            <a:r>
              <a:rPr lang="en-US"/>
              <a:t>Personal Productivity (Default Environment)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5B923-44B2-065D-7153-931502C17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ea typeface="+mn-lt"/>
                <a:cs typeface="+mn-lt"/>
              </a:rPr>
              <a:t>Student request submitted → Advisor notified + task created</a:t>
            </a:r>
          </a:p>
          <a:p>
            <a:r>
              <a:rPr lang="en-US">
                <a:ea typeface="+mn-lt"/>
                <a:cs typeface="+mn-lt"/>
              </a:rPr>
              <a:t>Course evaluation submitted → Results logged + faculty notified</a:t>
            </a:r>
            <a:endParaRPr lang="en-US"/>
          </a:p>
          <a:p>
            <a:r>
              <a:rPr lang="en-US">
                <a:ea typeface="+mn-lt"/>
                <a:cs typeface="+mn-lt"/>
              </a:rPr>
              <a:t>New hire form submitted → Onboarding checklist created + manager notified</a:t>
            </a:r>
            <a:endParaRPr lang="en-US"/>
          </a:p>
          <a:p>
            <a:r>
              <a:rPr lang="en-US">
                <a:ea typeface="+mn-lt"/>
                <a:cs typeface="+mn-lt"/>
              </a:rPr>
              <a:t>Expense receipt uploaded → Approval request sent automatically</a:t>
            </a:r>
            <a:endParaRPr lang="en-US"/>
          </a:p>
          <a:p>
            <a:r>
              <a:rPr lang="en-US">
                <a:ea typeface="+mn-lt"/>
                <a:cs typeface="+mn-lt"/>
              </a:rPr>
              <a:t>Meeting scheduled in Bookings → Teams meeting created + reminder sent</a:t>
            </a:r>
            <a:endParaRPr lang="en-US"/>
          </a:p>
          <a:p>
            <a:r>
              <a:rPr lang="en-US">
                <a:ea typeface="+mn-lt"/>
                <a:cs typeface="+mn-lt"/>
              </a:rPr>
              <a:t>File uploaded to shared folder → Team notified in Teams channel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Class roster updated → Welcome email sent to students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Deadline approaching → Reminder notification sent to faculty/staff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Research data file added → Logged in Excel + team notified</a:t>
            </a:r>
            <a:endParaRPr lang="en-US"/>
          </a:p>
          <a:p>
            <a:r>
              <a:rPr lang="en-US">
                <a:ea typeface="+mn-lt"/>
                <a:cs typeface="+mn-lt"/>
              </a:rPr>
              <a:t>Approval completed → Next approver notified + status updated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08453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indow blind&#10;&#10;Description automatically generated">
            <a:extLst>
              <a:ext uri="{FF2B5EF4-FFF2-40B4-BE49-F238E27FC236}">
                <a16:creationId xmlns:a16="http://schemas.microsoft.com/office/drawing/2014/main" id="{31730B78-E067-E74D-88D5-0EAC09A4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6A7CB6-3691-FF4B-B300-AA852ABF633B}"/>
              </a:ext>
            </a:extLst>
          </p:cNvPr>
          <p:cNvSpPr/>
          <p:nvPr/>
        </p:nvSpPr>
        <p:spPr>
          <a:xfrm>
            <a:off x="2282759" y="2485349"/>
            <a:ext cx="7626484" cy="1887304"/>
          </a:xfrm>
          <a:prstGeom prst="rect">
            <a:avLst/>
          </a:prstGeom>
          <a:solidFill>
            <a:srgbClr val="323F4A">
              <a:alpha val="47978"/>
            </a:srgbClr>
          </a:solidFill>
          <a:ln w="28575">
            <a:solidFill>
              <a:srgbClr val="C3C6CA"/>
            </a:solidFill>
          </a:ln>
          <a:effectLst>
            <a:outerShdw blurRad="830210" dist="38100" dir="5400000" algn="t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9" b="1" spc="600">
                <a:solidFill>
                  <a:srgbClr val="DBDBDB"/>
                </a:solidFill>
                <a:latin typeface="Avenir Next LT Pro" panose="020B0504020202020204" pitchFamily="34" charset="77"/>
                <a:cs typeface="Calibri Light" panose="020F0302020204030204" pitchFamily="34" charset="0"/>
              </a:rPr>
              <a:t>INEFFICIENCY</a:t>
            </a:r>
          </a:p>
        </p:txBody>
      </p:sp>
    </p:spTree>
    <p:extLst>
      <p:ext uri="{BB962C8B-B14F-4D97-AF65-F5344CB8AC3E}">
        <p14:creationId xmlns:p14="http://schemas.microsoft.com/office/powerpoint/2010/main" val="24402459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82277-87D9-B02D-63DC-0C5E05FD6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1C09B-F294-495C-B89E-83030C2534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3250" y="1123950"/>
            <a:ext cx="4889500" cy="467390"/>
          </a:xfrm>
        </p:spPr>
        <p:txBody>
          <a:bodyPr vert="horz" lIns="45719" tIns="45719" rIns="45719" bIns="45719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Work Smarter, Not Harder with AI Assistance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8CC30-8727-F418-075E-22F85933A62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3250" y="1821406"/>
            <a:ext cx="5493525" cy="41283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ea typeface="+mn-lt"/>
                <a:cs typeface="+mn-lt"/>
              </a:rPr>
              <a:t>Research public information and brainstorm ideas </a:t>
            </a:r>
            <a:endParaRPr lang="en-US">
              <a:ea typeface="Calibri"/>
              <a:cs typeface="Calibri"/>
            </a:endParaRPr>
          </a:p>
          <a:p>
            <a:r>
              <a:rPr lang="en-US" sz="1700">
                <a:ea typeface="+mn-lt"/>
                <a:cs typeface="+mn-lt"/>
              </a:rPr>
              <a:t>Draft, rewrite, translate, and improve communications 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Summarize and analyze uploaded files 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Turn notes into outlines, agendas, and checklists 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Create announcements, newsletters, and FAQs 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Extract decisions, action items, and next steps from notes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Explain procedures step by step from public sources</a:t>
            </a:r>
            <a:endParaRPr lang="en-US"/>
          </a:p>
          <a:p>
            <a:r>
              <a:rPr lang="en-US" sz="1700">
                <a:ea typeface="+mn-lt"/>
                <a:cs typeface="+mn-lt"/>
              </a:rPr>
              <a:t>Build reusable agents with instructions and public sources</a:t>
            </a:r>
            <a:endParaRPr lang="en-US"/>
          </a:p>
          <a:p>
            <a:endParaRPr lang="en-US" sz="1700">
              <a:ea typeface="Calibri"/>
              <a:cs typeface="Calibri"/>
            </a:endParaRPr>
          </a:p>
          <a:p>
            <a:endParaRPr lang="en-US" sz="1700"/>
          </a:p>
        </p:txBody>
      </p:sp>
      <p:pic>
        <p:nvPicPr>
          <p:cNvPr id="5" name="Picture 4" descr="Copilot logo, square rounded Copilot logo, Copilot logo free download  67065664 PNG">
            <a:extLst>
              <a:ext uri="{FF2B5EF4-FFF2-40B4-BE49-F238E27FC236}">
                <a16:creationId xmlns:a16="http://schemas.microsoft.com/office/drawing/2014/main" id="{2EC12303-A90C-0ED9-CF92-0104D3428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675" y="631925"/>
            <a:ext cx="4782624" cy="478262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0D2929-7443-0168-2F03-59AD99DA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476250"/>
            <a:ext cx="5492750" cy="717550"/>
          </a:xfrm>
        </p:spPr>
        <p:txBody>
          <a:bodyPr anchor="ctr">
            <a:noAutofit/>
          </a:bodyPr>
          <a:lstStyle/>
          <a:p>
            <a:r>
              <a:rPr lang="en-US" sz="3600"/>
              <a:t>Microsoft Copilot Chat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74992-2D3E-C4E0-1DBD-C261AA4A3CF4}"/>
              </a:ext>
            </a:extLst>
          </p:cNvPr>
          <p:cNvSpPr txBox="1"/>
          <p:nvPr/>
        </p:nvSpPr>
        <p:spPr>
          <a:xfrm>
            <a:off x="7168148" y="5329920"/>
            <a:ext cx="408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</a:rPr>
              <a:t>copilot</a:t>
            </a:r>
            <a:r>
              <a:rPr lang="en-US" sz="2800" b="1" err="1">
                <a:solidFill>
                  <a:schemeClr val="accent1"/>
                </a:solidFill>
              </a:rPr>
              <a:t>.microsoft.com</a:t>
            </a:r>
            <a:endParaRPr lang="en-US" sz="28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0125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A2CF0-560A-F2E0-2EAF-53202C623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C3C60B-B282-EC1B-045B-76BDA867AD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22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E3D2E6-8804-61BB-8162-F0C8A34114B6}"/>
              </a:ext>
            </a:extLst>
          </p:cNvPr>
          <p:cNvSpPr txBox="1"/>
          <p:nvPr/>
        </p:nvSpPr>
        <p:spPr>
          <a:xfrm>
            <a:off x="470647" y="638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106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74A38-AA52-C6BC-A884-87537192A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ED557F-2423-A2CC-FE30-DB0C66541128}"/>
              </a:ext>
            </a:extLst>
          </p:cNvPr>
          <p:cNvSpPr txBox="1"/>
          <p:nvPr/>
        </p:nvSpPr>
        <p:spPr>
          <a:xfrm>
            <a:off x="470647" y="638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656EA1-DC9D-B738-2673-3A323FF55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4924"/>
            <a:ext cx="12192000" cy="644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657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C3A4D-627F-B4D0-9B20-4C11A639B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849689C-3C1E-8AA4-5F56-8FC94A97E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232188"/>
            <a:ext cx="11950700" cy="639362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AC9A6F-BF02-C487-6782-FD25F0C1D296}"/>
              </a:ext>
            </a:extLst>
          </p:cNvPr>
          <p:cNvSpPr txBox="1"/>
          <p:nvPr/>
        </p:nvSpPr>
        <p:spPr>
          <a:xfrm>
            <a:off x="470647" y="638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24203-1100-9F91-367C-51F905C53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33088"/>
      </p:ext>
    </p:extLst>
  </p:cSld>
  <p:clrMapOvr>
    <a:masterClrMapping/>
  </p:clrMapOvr>
</p:sld>
</file>

<file path=ppt/theme/theme1.xml><?xml version="1.0" encoding="utf-8"?>
<a:theme xmlns:a="http://schemas.openxmlformats.org/drawingml/2006/main" name="NW-OIT-2026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W-OIT-2026" id="{83983CA8-B71D-1C42-AED7-BF95475C4623}" vid="{F09CA3FC-C087-1E47-9C96-75D0A27AA3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IT-BASIC">
      <a:dk1>
        <a:srgbClr val="041E42"/>
      </a:dk1>
      <a:lt1>
        <a:srgbClr val="DADBDA"/>
      </a:lt1>
      <a:dk2>
        <a:srgbClr val="024977"/>
      </a:dk2>
      <a:lt2>
        <a:srgbClr val="DADBDA"/>
      </a:lt2>
      <a:accent1>
        <a:srgbClr val="0098CE"/>
      </a:accent1>
      <a:accent2>
        <a:srgbClr val="0076A9"/>
      </a:accent2>
      <a:accent3>
        <a:srgbClr val="024977"/>
      </a:accent3>
      <a:accent4>
        <a:srgbClr val="6EC5E8"/>
      </a:accent4>
      <a:accent5>
        <a:srgbClr val="5B9BD5"/>
      </a:accent5>
      <a:accent6>
        <a:srgbClr val="002D5E"/>
      </a:accent6>
      <a:hlink>
        <a:srgbClr val="0098CE"/>
      </a:hlink>
      <a:folHlink>
        <a:srgbClr val="00A1D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d79e13-9b6b-415e-9824-8ba8a1385ba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976B3EACEAB04DB8A3145695DCE97B" ma:contentTypeVersion="11" ma:contentTypeDescription="Create a new document." ma:contentTypeScope="" ma:versionID="c4d71d27bb55b062197b18a1d852663f">
  <xsd:schema xmlns:xsd="http://www.w3.org/2001/XMLSchema" xmlns:xs="http://www.w3.org/2001/XMLSchema" xmlns:p="http://schemas.microsoft.com/office/2006/metadata/properties" xmlns:ns2="e5d79e13-9b6b-415e-9824-8ba8a1385ba6" targetNamespace="http://schemas.microsoft.com/office/2006/metadata/properties" ma:root="true" ma:fieldsID="ccf52b17283ef2e19f9c5d3efccd8ad1" ns2:_="">
    <xsd:import namespace="e5d79e13-9b6b-415e-9824-8ba8a1385b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d79e13-9b6b-415e-9824-8ba8a1385b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ba56ddf-ff69-4683-87b5-0efbe01250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48C865-E1C5-455C-95C1-BA9E9DE15F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B7FDC5-6263-4F6B-9A3D-7CEDA546B40F}">
  <ds:schemaRefs>
    <ds:schemaRef ds:uri="e5d79e13-9b6b-415e-9824-8ba8a1385b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75C9261-8EEA-422E-BA5A-4F10E4400E42}">
  <ds:schemaRefs>
    <ds:schemaRef ds:uri="e5d79e13-9b6b-415e-9824-8ba8a1385b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NW-OIT-2026</Template>
  <Application>Microsoft Office PowerPoint</Application>
  <PresentationFormat>Widescreen</PresentationFormat>
  <Slides>54</Slides>
  <Notes>38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NW-OIT-2026</vt:lpstr>
      <vt:lpstr>Office Theme</vt:lpstr>
      <vt:lpstr>2_Office Theme</vt:lpstr>
      <vt:lpstr>THE MISSION OF OFFICE PROFESSIONALS ACROSS CAMPUS (OPAC) IS TO ENCOURAGE PROFESSIONAL AND INDIVIDUAL GROWTH BY PROVIDING OPPORTUNITIES FOR</vt:lpstr>
      <vt:lpstr>PowerPoint Presentation</vt:lpstr>
      <vt:lpstr>OBJECTIVES</vt:lpstr>
      <vt:lpstr>SHARED CHALLENGES</vt:lpstr>
      <vt:lpstr>PowerPoint Presentation</vt:lpstr>
      <vt:lpstr>PowerPoint Presentation</vt:lpstr>
      <vt:lpstr>Default intake tools</vt:lpstr>
      <vt:lpstr>When they break down</vt:lpstr>
      <vt:lpstr>Recommended tool</vt:lpstr>
      <vt:lpstr>Microsoft Forms</vt:lpstr>
      <vt:lpstr>PowerPoint Presentation</vt:lpstr>
      <vt:lpstr>Microsoft Forms</vt:lpstr>
      <vt:lpstr>PowerPoint Presentation</vt:lpstr>
      <vt:lpstr>Default tools</vt:lpstr>
      <vt:lpstr>When they break down</vt:lpstr>
      <vt:lpstr>Recommended tool</vt:lpstr>
      <vt:lpstr>Adobe Acrobat Sign</vt:lpstr>
      <vt:lpstr>PowerPoint Presentation</vt:lpstr>
      <vt:lpstr>PowerPoint Presentation</vt:lpstr>
      <vt:lpstr>Default tools</vt:lpstr>
      <vt:lpstr>When they break down</vt:lpstr>
      <vt:lpstr>Recommended tool</vt:lpstr>
      <vt:lpstr>Microsoft Bookings</vt:lpstr>
      <vt:lpstr>PowerPoint Presentation</vt:lpstr>
      <vt:lpstr>PowerPoint Presentation</vt:lpstr>
      <vt:lpstr>Default tools</vt:lpstr>
      <vt:lpstr>When they break down</vt:lpstr>
      <vt:lpstr>Recommended tool</vt:lpstr>
      <vt:lpstr>Adobe Express</vt:lpstr>
      <vt:lpstr>PowerPoint Presentation</vt:lpstr>
      <vt:lpstr>More Tools</vt:lpstr>
      <vt:lpstr>PowerPoint Presentation</vt:lpstr>
      <vt:lpstr>Tools Commonly In Use</vt:lpstr>
      <vt:lpstr>When they break down</vt:lpstr>
      <vt:lpstr>Recommended tools</vt:lpstr>
      <vt:lpstr>OneDrive</vt:lpstr>
      <vt:lpstr>PowerPoint Presentation</vt:lpstr>
      <vt:lpstr>Microsoft Teams</vt:lpstr>
      <vt:lpstr>PowerPoint Presentation</vt:lpstr>
      <vt:lpstr>PowerPoint Presentation</vt:lpstr>
      <vt:lpstr>Box</vt:lpstr>
      <vt:lpstr>PowerPoint Presentation</vt:lpstr>
      <vt:lpstr>PowerPoint Presentation</vt:lpstr>
      <vt:lpstr>PowerPoint Presentation</vt:lpstr>
      <vt:lpstr>Default Tools</vt:lpstr>
      <vt:lpstr>When they break down</vt:lpstr>
      <vt:lpstr>Recommended tools</vt:lpstr>
      <vt:lpstr>Power Automate</vt:lpstr>
      <vt:lpstr>Example</vt:lpstr>
      <vt:lpstr>PowerPoint Presentation</vt:lpstr>
      <vt:lpstr>Microsoft Copilot Chat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Elaine Lauritzen</dc:creator>
  <cp:revision>1</cp:revision>
  <dcterms:created xsi:type="dcterms:W3CDTF">2026-03-16T16:31:10Z</dcterms:created>
  <dcterms:modified xsi:type="dcterms:W3CDTF">2026-08-28T16:21:03Z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0x010100A2976B3EACEAB04DB8A3145695DCE97B</vt:lpwstr>
  </property>
  <property fmtid="{D5CDD505-2E9C-101B-9397-08002B2CF9AE}" pid="3" name="MediaServiceImageTags">
    <vt:lpwstr/>
  </property>
</Properties>
</file>