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 id="2147483648" r:id="rId2"/>
    <p:sldMasterId id="2147483696" r:id="rId3"/>
  </p:sldMasterIdLst>
  <p:notesMasterIdLst>
    <p:notesMasterId r:id="rId40"/>
  </p:notesMasterIdLst>
  <p:sldIdLst>
    <p:sldId id="256" r:id="rId4"/>
    <p:sldId id="3100" r:id="rId5"/>
    <p:sldId id="3107" r:id="rId6"/>
    <p:sldId id="3124" r:id="rId7"/>
    <p:sldId id="3136" r:id="rId8"/>
    <p:sldId id="3152" r:id="rId9"/>
    <p:sldId id="3113" r:id="rId10"/>
    <p:sldId id="3129" r:id="rId11"/>
    <p:sldId id="3135" r:id="rId12"/>
    <p:sldId id="3153" r:id="rId13"/>
    <p:sldId id="3147" r:id="rId14"/>
    <p:sldId id="3158" r:id="rId15"/>
    <p:sldId id="3157" r:id="rId16"/>
    <p:sldId id="3162" r:id="rId17"/>
    <p:sldId id="3161" r:id="rId18"/>
    <p:sldId id="3137" r:id="rId19"/>
    <p:sldId id="3141" r:id="rId20"/>
    <p:sldId id="3142" r:id="rId21"/>
    <p:sldId id="3131" r:id="rId22"/>
    <p:sldId id="3143" r:id="rId23"/>
    <p:sldId id="3134" r:id="rId24"/>
    <p:sldId id="3148" r:id="rId25"/>
    <p:sldId id="3151" r:id="rId26"/>
    <p:sldId id="3150" r:id="rId27"/>
    <p:sldId id="3132" r:id="rId28"/>
    <p:sldId id="3154" r:id="rId29"/>
    <p:sldId id="3125" r:id="rId30"/>
    <p:sldId id="3126" r:id="rId31"/>
    <p:sldId id="3146" r:id="rId32"/>
    <p:sldId id="3144" r:id="rId33"/>
    <p:sldId id="3145" r:id="rId34"/>
    <p:sldId id="257" r:id="rId35"/>
    <p:sldId id="3128" r:id="rId36"/>
    <p:sldId id="3117" r:id="rId37"/>
    <p:sldId id="3120" r:id="rId38"/>
    <p:sldId id="3160" r:id="rId39"/>
  </p:sldIdLst>
  <p:sldSz cx="2437765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A9DB"/>
    <a:srgbClr val="D9DAE7"/>
    <a:srgbClr val="E2E2E2"/>
    <a:srgbClr val="002D5E"/>
    <a:srgbClr val="F5F5F5"/>
    <a:srgbClr val="FFF2C8"/>
    <a:srgbClr val="5D6871"/>
    <a:srgbClr val="0077AA"/>
    <a:srgbClr val="C3C6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89E9F8-AEFA-0946-B45E-9C18B0276F61}" v="1" dt="2026-10-08T16:57:20.8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60" d="100"/>
          <a:sy n="60" d="100"/>
        </p:scale>
        <p:origin x="38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5401AD-85EB-420D-93EB-6B541D2A1BFC}" type="doc">
      <dgm:prSet loTypeId="urn:microsoft.com/office/officeart/2005/8/layout/vList2" loCatId="list" qsTypeId="urn:microsoft.com/office/officeart/2005/8/quickstyle/simple1#7" qsCatId="simple" csTypeId="urn:microsoft.com/office/officeart/2005/8/colors/colorful5#5" csCatId="colorful" phldr="1"/>
      <dgm:spPr/>
      <dgm:t>
        <a:bodyPr/>
        <a:lstStyle/>
        <a:p>
          <a:endParaRPr lang="en-US"/>
        </a:p>
      </dgm:t>
    </dgm:pt>
    <dgm:pt modelId="{C264FF31-3BE1-42B3-BFF3-3AD9481672B0}">
      <dgm:prSet custT="1"/>
      <dgm:spPr>
        <a:solidFill>
          <a:srgbClr val="002C5E"/>
        </a:solidFill>
      </dgm:spPr>
      <dgm:t>
        <a:bodyPr/>
        <a:lstStyle/>
        <a:p>
          <a:r>
            <a:rPr lang="en-US" sz="4400" b="1">
              <a:latin typeface="Avenir Next LT Pro" panose="020B0504020202020204" pitchFamily="34" charset="77"/>
            </a:rPr>
            <a:t>Data Trustees</a:t>
          </a:r>
        </a:p>
      </dgm:t>
    </dgm:pt>
    <dgm:pt modelId="{4246B6B2-93C7-49C0-B8AA-84403515025E}" type="parTrans" cxnId="{CBDC708E-E3ED-413A-A755-B5A55D59EA45}">
      <dgm:prSet/>
      <dgm:spPr/>
      <dgm:t>
        <a:bodyPr/>
        <a:lstStyle/>
        <a:p>
          <a:endParaRPr lang="en-US" sz="1900"/>
        </a:p>
      </dgm:t>
    </dgm:pt>
    <dgm:pt modelId="{5E4654DA-DCC0-4A86-9025-6012E2193611}" type="sibTrans" cxnId="{CBDC708E-E3ED-413A-A755-B5A55D59EA45}">
      <dgm:prSet/>
      <dgm:spPr/>
      <dgm:t>
        <a:bodyPr/>
        <a:lstStyle/>
        <a:p>
          <a:endParaRPr lang="en-US" sz="1900"/>
        </a:p>
      </dgm:t>
    </dgm:pt>
    <dgm:pt modelId="{A753DC0A-149B-4B61-868E-BA1B5F1A6362}">
      <dgm:prSet custT="1"/>
      <dgm:spPr/>
      <dgm:t>
        <a:bodyPr/>
        <a:lstStyle/>
        <a:p>
          <a:r>
            <a:rPr lang="en-US" sz="3600">
              <a:solidFill>
                <a:srgbClr val="002C5E"/>
              </a:solidFill>
              <a:latin typeface="Avenir Next LT Pro" panose="020B0504020202020204" pitchFamily="34" charset="77"/>
            </a:rPr>
            <a:t>Appointing and overseeing Data Stewards</a:t>
          </a:r>
        </a:p>
      </dgm:t>
    </dgm:pt>
    <dgm:pt modelId="{C5EFBA99-0B18-4DF7-AFA5-F7D92AAEFD51}" type="parTrans" cxnId="{90BC3EE9-C52B-4AB5-B338-82465F719315}">
      <dgm:prSet/>
      <dgm:spPr/>
      <dgm:t>
        <a:bodyPr/>
        <a:lstStyle/>
        <a:p>
          <a:endParaRPr lang="en-US" sz="1900"/>
        </a:p>
      </dgm:t>
    </dgm:pt>
    <dgm:pt modelId="{94181903-60B2-4C2F-8FC4-22106A7F1030}" type="sibTrans" cxnId="{90BC3EE9-C52B-4AB5-B338-82465F719315}">
      <dgm:prSet/>
      <dgm:spPr/>
      <dgm:t>
        <a:bodyPr/>
        <a:lstStyle/>
        <a:p>
          <a:endParaRPr lang="en-US" sz="1900"/>
        </a:p>
      </dgm:t>
    </dgm:pt>
    <dgm:pt modelId="{1A4766FB-B737-46C1-824B-5CDB87302549}">
      <dgm:prSet custT="1"/>
      <dgm:spPr/>
      <dgm:t>
        <a:bodyPr/>
        <a:lstStyle/>
        <a:p>
          <a:r>
            <a:rPr lang="en-US" sz="3600">
              <a:solidFill>
                <a:srgbClr val="002C5E"/>
              </a:solidFill>
              <a:latin typeface="Avenir Next LT Pro" panose="020B0504020202020204" pitchFamily="34" charset="77"/>
            </a:rPr>
            <a:t>Overseeing the establishment of information protection and access policies </a:t>
          </a:r>
        </a:p>
      </dgm:t>
    </dgm:pt>
    <dgm:pt modelId="{A048A559-EF48-4EA2-851C-330B8EFBDE88}" type="parTrans" cxnId="{C3CE1C1E-34B4-4F7A-9AF0-07FAE040AAB9}">
      <dgm:prSet/>
      <dgm:spPr/>
      <dgm:t>
        <a:bodyPr/>
        <a:lstStyle/>
        <a:p>
          <a:endParaRPr lang="en-US" sz="1900"/>
        </a:p>
      </dgm:t>
    </dgm:pt>
    <dgm:pt modelId="{3ABE7BC7-1817-4DF5-9AF9-2209210D39E2}" type="sibTrans" cxnId="{C3CE1C1E-34B4-4F7A-9AF0-07FAE040AAB9}">
      <dgm:prSet/>
      <dgm:spPr/>
      <dgm:t>
        <a:bodyPr/>
        <a:lstStyle/>
        <a:p>
          <a:endParaRPr lang="en-US" sz="1900"/>
        </a:p>
      </dgm:t>
    </dgm:pt>
    <dgm:pt modelId="{08CD8586-E824-4D47-BF02-0F41F14B8406}">
      <dgm:prSet custT="1"/>
      <dgm:spPr/>
      <dgm:t>
        <a:bodyPr/>
        <a:lstStyle/>
        <a:p>
          <a:r>
            <a:rPr lang="en-US" sz="3600">
              <a:solidFill>
                <a:srgbClr val="002C5E"/>
              </a:solidFill>
              <a:latin typeface="Avenir Next LT Pro" panose="020B0504020202020204" pitchFamily="34" charset="77"/>
            </a:rPr>
            <a:t>Promoting appropriate information use and information quality </a:t>
          </a:r>
        </a:p>
      </dgm:t>
    </dgm:pt>
    <dgm:pt modelId="{1F169E8F-CD19-460E-9E33-6AABB888D68B}" type="parTrans" cxnId="{69AB3AB2-61B1-4777-A8E9-8A60A33659A5}">
      <dgm:prSet/>
      <dgm:spPr/>
      <dgm:t>
        <a:bodyPr/>
        <a:lstStyle/>
        <a:p>
          <a:endParaRPr lang="en-US" sz="1900"/>
        </a:p>
      </dgm:t>
    </dgm:pt>
    <dgm:pt modelId="{03A1A50E-2CC5-4FCC-9C53-960F5FDC5143}" type="sibTrans" cxnId="{69AB3AB2-61B1-4777-A8E9-8A60A33659A5}">
      <dgm:prSet/>
      <dgm:spPr/>
      <dgm:t>
        <a:bodyPr/>
        <a:lstStyle/>
        <a:p>
          <a:endParaRPr lang="en-US" sz="1900"/>
        </a:p>
      </dgm:t>
    </dgm:pt>
    <dgm:pt modelId="{3EB5516F-1CEF-4A47-938A-50EF8606BACD}">
      <dgm:prSet custT="1"/>
      <dgm:spPr>
        <a:solidFill>
          <a:srgbClr val="002C5E"/>
        </a:solidFill>
      </dgm:spPr>
      <dgm:t>
        <a:bodyPr/>
        <a:lstStyle/>
        <a:p>
          <a:r>
            <a:rPr lang="en-US" sz="4000" b="1">
              <a:latin typeface="Avenir Next LT Pro" panose="020B0504020202020204" pitchFamily="34" charset="77"/>
            </a:rPr>
            <a:t>Data Stewards</a:t>
          </a:r>
        </a:p>
      </dgm:t>
    </dgm:pt>
    <dgm:pt modelId="{0647AE7B-98FF-42A8-9860-F26E0C07169B}" type="parTrans" cxnId="{B50B34FC-7A28-415E-BDD2-DF61CD1CB858}">
      <dgm:prSet/>
      <dgm:spPr/>
      <dgm:t>
        <a:bodyPr/>
        <a:lstStyle/>
        <a:p>
          <a:endParaRPr lang="en-US" sz="1900"/>
        </a:p>
      </dgm:t>
    </dgm:pt>
    <dgm:pt modelId="{2197FE6B-F0F1-4B20-BB43-F22D3265D12E}" type="sibTrans" cxnId="{B50B34FC-7A28-415E-BDD2-DF61CD1CB858}">
      <dgm:prSet/>
      <dgm:spPr/>
      <dgm:t>
        <a:bodyPr/>
        <a:lstStyle/>
        <a:p>
          <a:endParaRPr lang="en-US" sz="1900"/>
        </a:p>
      </dgm:t>
    </dgm:pt>
    <dgm:pt modelId="{FB7E2FD7-5BC9-4897-AEC2-9E23C4DA02EE}">
      <dgm:prSet custT="1"/>
      <dgm:spPr/>
      <dgm:t>
        <a:bodyPr/>
        <a:lstStyle/>
        <a:p>
          <a:r>
            <a:rPr lang="en-US" sz="3600">
              <a:solidFill>
                <a:srgbClr val="002C5E"/>
              </a:solidFill>
              <a:latin typeface="Avenir Next LT Pro" panose="020B0504020202020204" pitchFamily="34" charset="77"/>
            </a:rPr>
            <a:t>Oversee the creation of contextual </a:t>
          </a:r>
          <a:r>
            <a:rPr lang="en-US" sz="3600" u="none">
              <a:solidFill>
                <a:srgbClr val="002C5E"/>
              </a:solidFill>
              <a:latin typeface="Avenir Next LT Pro" panose="020B0504020202020204" pitchFamily="34" charset="77"/>
            </a:rPr>
            <a:t>business data product</a:t>
          </a:r>
          <a:r>
            <a:rPr lang="en-US" sz="3600">
              <a:solidFill>
                <a:srgbClr val="002C5E"/>
              </a:solidFill>
              <a:latin typeface="Avenir Next LT Pro" panose="020B0504020202020204" pitchFamily="34" charset="77"/>
            </a:rPr>
            <a:t>s for the resource model in their domain</a:t>
          </a:r>
        </a:p>
      </dgm:t>
    </dgm:pt>
    <dgm:pt modelId="{31A616E5-A3CF-401B-B088-21C32D718803}" type="parTrans" cxnId="{4B168876-51E8-477E-AB5D-1D01DDA3EE07}">
      <dgm:prSet/>
      <dgm:spPr/>
      <dgm:t>
        <a:bodyPr/>
        <a:lstStyle/>
        <a:p>
          <a:endParaRPr lang="en-US" sz="1900"/>
        </a:p>
      </dgm:t>
    </dgm:pt>
    <dgm:pt modelId="{33B877A4-D08A-40D7-9AF6-E5859293BC9A}" type="sibTrans" cxnId="{4B168876-51E8-477E-AB5D-1D01DDA3EE07}">
      <dgm:prSet/>
      <dgm:spPr/>
      <dgm:t>
        <a:bodyPr/>
        <a:lstStyle/>
        <a:p>
          <a:endParaRPr lang="en-US" sz="1900"/>
        </a:p>
      </dgm:t>
    </dgm:pt>
    <dgm:pt modelId="{D80971AF-056B-45EC-898C-12059E716D0F}">
      <dgm:prSet custT="1"/>
      <dgm:spPr/>
      <dgm:t>
        <a:bodyPr/>
        <a:lstStyle/>
        <a:p>
          <a:r>
            <a:rPr lang="en-US" sz="3600">
              <a:solidFill>
                <a:srgbClr val="002C5E"/>
              </a:solidFill>
              <a:latin typeface="Avenir Next LT Pro" panose="020B0504020202020204" pitchFamily="34" charset="77"/>
            </a:rPr>
            <a:t>Review and approve requests for access to business data resources</a:t>
          </a:r>
        </a:p>
      </dgm:t>
    </dgm:pt>
    <dgm:pt modelId="{6F337DE0-2579-4303-ADA4-0281B6AAB635}" type="parTrans" cxnId="{D4525B79-4411-4720-AD74-62586C8BA140}">
      <dgm:prSet/>
      <dgm:spPr/>
      <dgm:t>
        <a:bodyPr/>
        <a:lstStyle/>
        <a:p>
          <a:endParaRPr lang="en-US" sz="1900"/>
        </a:p>
      </dgm:t>
    </dgm:pt>
    <dgm:pt modelId="{DD5CE2E9-4C99-4440-B370-9A0713244D82}" type="sibTrans" cxnId="{D4525B79-4411-4720-AD74-62586C8BA140}">
      <dgm:prSet/>
      <dgm:spPr/>
      <dgm:t>
        <a:bodyPr/>
        <a:lstStyle/>
        <a:p>
          <a:endParaRPr lang="en-US" sz="1900"/>
        </a:p>
      </dgm:t>
    </dgm:pt>
    <dgm:pt modelId="{63513694-82CD-428A-84B5-C3731B4A943C}">
      <dgm:prSet custT="1"/>
      <dgm:spPr/>
      <dgm:t>
        <a:bodyPr/>
        <a:lstStyle/>
        <a:p>
          <a:r>
            <a:rPr lang="en-US" sz="3600">
              <a:solidFill>
                <a:srgbClr val="002C5E"/>
              </a:solidFill>
              <a:latin typeface="Avenir Next LT Pro" panose="020B0504020202020204" pitchFamily="34" charset="77"/>
            </a:rPr>
            <a:t>Ensure information quality standards</a:t>
          </a:r>
        </a:p>
      </dgm:t>
    </dgm:pt>
    <dgm:pt modelId="{B8402CE8-7DE9-4E39-B0B4-4ABE9F2663FF}" type="parTrans" cxnId="{53993EA3-E209-4CAF-8400-2457E6A02331}">
      <dgm:prSet/>
      <dgm:spPr/>
      <dgm:t>
        <a:bodyPr/>
        <a:lstStyle/>
        <a:p>
          <a:endParaRPr lang="en-US" sz="1900"/>
        </a:p>
      </dgm:t>
    </dgm:pt>
    <dgm:pt modelId="{7A01916C-15CF-4470-AC8A-BF7B5D9BB966}" type="sibTrans" cxnId="{53993EA3-E209-4CAF-8400-2457E6A02331}">
      <dgm:prSet/>
      <dgm:spPr/>
      <dgm:t>
        <a:bodyPr/>
        <a:lstStyle/>
        <a:p>
          <a:endParaRPr lang="en-US" sz="1900"/>
        </a:p>
      </dgm:t>
    </dgm:pt>
    <dgm:pt modelId="{D7E2E3CE-5002-4A6C-93EF-85F5D332C11E}">
      <dgm:prSet custT="1"/>
      <dgm:spPr/>
      <dgm:t>
        <a:bodyPr/>
        <a:lstStyle/>
        <a:p>
          <a:r>
            <a:rPr lang="en-US" sz="3600">
              <a:solidFill>
                <a:srgbClr val="002C5E"/>
              </a:solidFill>
              <a:latin typeface="Avenir Next LT Pro" panose="020B0504020202020204" pitchFamily="34" charset="77"/>
            </a:rPr>
            <a:t>Provide security definitions for business product access</a:t>
          </a:r>
        </a:p>
      </dgm:t>
    </dgm:pt>
    <dgm:pt modelId="{E5339691-15ED-48FE-8889-E2B86D3CF386}" type="parTrans" cxnId="{9CA09FA4-AEFC-426B-8DF2-18D0A66DB34F}">
      <dgm:prSet/>
      <dgm:spPr/>
      <dgm:t>
        <a:bodyPr/>
        <a:lstStyle/>
        <a:p>
          <a:endParaRPr lang="en-US" sz="1900"/>
        </a:p>
      </dgm:t>
    </dgm:pt>
    <dgm:pt modelId="{D2EF1DD9-16AC-4A0F-A996-E35ED9D5B7E4}" type="sibTrans" cxnId="{9CA09FA4-AEFC-426B-8DF2-18D0A66DB34F}">
      <dgm:prSet/>
      <dgm:spPr/>
      <dgm:t>
        <a:bodyPr/>
        <a:lstStyle/>
        <a:p>
          <a:endParaRPr lang="en-US" sz="1900"/>
        </a:p>
      </dgm:t>
    </dgm:pt>
    <dgm:pt modelId="{531C054D-5AB6-400F-BE2B-DCC8AF4DBE4F}">
      <dgm:prSet custT="1"/>
      <dgm:spPr>
        <a:solidFill>
          <a:srgbClr val="002C5E"/>
        </a:solidFill>
      </dgm:spPr>
      <dgm:t>
        <a:bodyPr/>
        <a:lstStyle/>
        <a:p>
          <a:r>
            <a:rPr lang="en-US" sz="4000" b="1">
              <a:solidFill>
                <a:schemeClr val="bg1"/>
              </a:solidFill>
              <a:latin typeface="Avenir Next LT Pro" panose="020B0504020202020204" pitchFamily="34" charset="77"/>
            </a:rPr>
            <a:t>Business Process</a:t>
          </a:r>
          <a:r>
            <a:rPr lang="en-US" sz="4000" b="1">
              <a:solidFill>
                <a:schemeClr val="accent4">
                  <a:lumMod val="60000"/>
                  <a:lumOff val="40000"/>
                </a:schemeClr>
              </a:solidFill>
              <a:latin typeface="Avenir Next LT Pro" panose="020B0504020202020204" pitchFamily="34" charset="77"/>
            </a:rPr>
            <a:t> </a:t>
          </a:r>
          <a:r>
            <a:rPr lang="en-US" sz="4000" b="1">
              <a:latin typeface="Avenir Next LT Pro" panose="020B0504020202020204" pitchFamily="34" charset="77"/>
            </a:rPr>
            <a:t>Experts (custodians and glossary editors)</a:t>
          </a:r>
        </a:p>
      </dgm:t>
    </dgm:pt>
    <dgm:pt modelId="{D84F59B4-305F-451E-BF01-DA485F5791F0}" type="parTrans" cxnId="{8ADA866F-5008-4729-B5B7-B3D5DB867DAD}">
      <dgm:prSet/>
      <dgm:spPr/>
      <dgm:t>
        <a:bodyPr/>
        <a:lstStyle/>
        <a:p>
          <a:endParaRPr lang="en-US" sz="1900"/>
        </a:p>
      </dgm:t>
    </dgm:pt>
    <dgm:pt modelId="{291520D1-73CD-4F72-8178-05D51009D933}" type="sibTrans" cxnId="{8ADA866F-5008-4729-B5B7-B3D5DB867DAD}">
      <dgm:prSet/>
      <dgm:spPr/>
      <dgm:t>
        <a:bodyPr/>
        <a:lstStyle/>
        <a:p>
          <a:endParaRPr lang="en-US" sz="1900"/>
        </a:p>
      </dgm:t>
    </dgm:pt>
    <dgm:pt modelId="{F6847AFF-6FEB-4A27-8E8C-2DD9C0A82541}">
      <dgm:prSet custT="1"/>
      <dgm:spPr/>
      <dgm:t>
        <a:bodyPr/>
        <a:lstStyle/>
        <a:p>
          <a:r>
            <a:rPr lang="en-US" sz="3600" u="none">
              <a:solidFill>
                <a:srgbClr val="002C5E"/>
              </a:solidFill>
              <a:latin typeface="Avenir Next LT Pro" panose="020B0504020202020204" pitchFamily="34" charset="77"/>
            </a:rPr>
            <a:t>Provide business domain knowledge to create the business data products</a:t>
          </a:r>
        </a:p>
      </dgm:t>
    </dgm:pt>
    <dgm:pt modelId="{3D2FB0BE-ABA4-48E7-BE0D-B70947D2CBCB}" type="parTrans" cxnId="{FBB1BF88-30A4-4DC1-B228-E2AF53CF6A5C}">
      <dgm:prSet/>
      <dgm:spPr/>
      <dgm:t>
        <a:bodyPr/>
        <a:lstStyle/>
        <a:p>
          <a:endParaRPr lang="en-US" sz="1900"/>
        </a:p>
      </dgm:t>
    </dgm:pt>
    <dgm:pt modelId="{19FFB674-F696-49E1-94D1-FDE5CDEB4D64}" type="sibTrans" cxnId="{FBB1BF88-30A4-4DC1-B228-E2AF53CF6A5C}">
      <dgm:prSet/>
      <dgm:spPr/>
      <dgm:t>
        <a:bodyPr/>
        <a:lstStyle/>
        <a:p>
          <a:endParaRPr lang="en-US" sz="1900"/>
        </a:p>
      </dgm:t>
    </dgm:pt>
    <dgm:pt modelId="{4066006C-6B34-4A34-A1B7-AC88E7BB287F}">
      <dgm:prSet custT="1"/>
      <dgm:spPr/>
      <dgm:t>
        <a:bodyPr/>
        <a:lstStyle/>
        <a:p>
          <a:r>
            <a:rPr lang="en-US" sz="3600">
              <a:solidFill>
                <a:srgbClr val="002C5E"/>
              </a:solidFill>
              <a:latin typeface="Avenir Next LT Pro" panose="020B0504020202020204" pitchFamily="34" charset="77"/>
            </a:rPr>
            <a:t>Approving the classification of information </a:t>
          </a:r>
        </a:p>
      </dgm:t>
    </dgm:pt>
    <dgm:pt modelId="{35B16D27-2518-439B-B23F-9492FF9446AA}" type="parTrans" cxnId="{0F5D5605-878B-49D8-AC0B-A5DA49A771BF}">
      <dgm:prSet/>
      <dgm:spPr/>
      <dgm:t>
        <a:bodyPr/>
        <a:lstStyle/>
        <a:p>
          <a:endParaRPr lang="en-US" sz="1900"/>
        </a:p>
      </dgm:t>
    </dgm:pt>
    <dgm:pt modelId="{55E41444-5922-4052-82AF-22C4C9CE60B2}" type="sibTrans" cxnId="{0F5D5605-878B-49D8-AC0B-A5DA49A771BF}">
      <dgm:prSet/>
      <dgm:spPr/>
      <dgm:t>
        <a:bodyPr/>
        <a:lstStyle/>
        <a:p>
          <a:endParaRPr lang="en-US" sz="1900"/>
        </a:p>
      </dgm:t>
    </dgm:pt>
    <dgm:pt modelId="{CEE74464-232C-5844-989F-1937A493A167}" type="pres">
      <dgm:prSet presAssocID="{BC5401AD-85EB-420D-93EB-6B541D2A1BFC}" presName="linear" presStyleCnt="0">
        <dgm:presLayoutVars>
          <dgm:animLvl val="lvl"/>
          <dgm:resizeHandles val="exact"/>
        </dgm:presLayoutVars>
      </dgm:prSet>
      <dgm:spPr/>
    </dgm:pt>
    <dgm:pt modelId="{9B0F7185-2C5D-1246-A3F3-2C7E0BBEE119}" type="pres">
      <dgm:prSet presAssocID="{C264FF31-3BE1-42B3-BFF3-3AD9481672B0}" presName="parentText" presStyleLbl="node1" presStyleIdx="0" presStyleCnt="3" custScaleY="80288" custLinFactNeighborX="-14529" custLinFactNeighborY="-182">
        <dgm:presLayoutVars>
          <dgm:chMax val="0"/>
          <dgm:bulletEnabled val="1"/>
        </dgm:presLayoutVars>
      </dgm:prSet>
      <dgm:spPr/>
    </dgm:pt>
    <dgm:pt modelId="{AF6C2D35-B612-224E-90DC-63F36F034072}" type="pres">
      <dgm:prSet presAssocID="{C264FF31-3BE1-42B3-BFF3-3AD9481672B0}" presName="childText" presStyleLbl="revTx" presStyleIdx="0" presStyleCnt="3">
        <dgm:presLayoutVars>
          <dgm:bulletEnabled val="1"/>
        </dgm:presLayoutVars>
      </dgm:prSet>
      <dgm:spPr/>
    </dgm:pt>
    <dgm:pt modelId="{45CEC0C8-260D-FD49-97C3-D7C21DD94870}" type="pres">
      <dgm:prSet presAssocID="{3EB5516F-1CEF-4A47-938A-50EF8606BACD}" presName="parentText" presStyleLbl="node1" presStyleIdx="1" presStyleCnt="3" custScaleY="71664" custLinFactNeighborY="1">
        <dgm:presLayoutVars>
          <dgm:chMax val="0"/>
          <dgm:bulletEnabled val="1"/>
        </dgm:presLayoutVars>
      </dgm:prSet>
      <dgm:spPr/>
    </dgm:pt>
    <dgm:pt modelId="{99506A4E-FA9C-294B-9075-16D343391FAA}" type="pres">
      <dgm:prSet presAssocID="{3EB5516F-1CEF-4A47-938A-50EF8606BACD}" presName="childText" presStyleLbl="revTx" presStyleIdx="1" presStyleCnt="3">
        <dgm:presLayoutVars>
          <dgm:bulletEnabled val="1"/>
        </dgm:presLayoutVars>
      </dgm:prSet>
      <dgm:spPr/>
    </dgm:pt>
    <dgm:pt modelId="{0C0F027F-5124-604C-8623-AEDA6A610B72}" type="pres">
      <dgm:prSet presAssocID="{531C054D-5AB6-400F-BE2B-DCC8AF4DBE4F}" presName="parentText" presStyleLbl="node1" presStyleIdx="2" presStyleCnt="3" custScaleY="81007">
        <dgm:presLayoutVars>
          <dgm:chMax val="0"/>
          <dgm:bulletEnabled val="1"/>
        </dgm:presLayoutVars>
      </dgm:prSet>
      <dgm:spPr/>
    </dgm:pt>
    <dgm:pt modelId="{E69BA660-CFD0-7241-BB07-ABD13FCA3D48}" type="pres">
      <dgm:prSet presAssocID="{531C054D-5AB6-400F-BE2B-DCC8AF4DBE4F}" presName="childText" presStyleLbl="revTx" presStyleIdx="2" presStyleCnt="3">
        <dgm:presLayoutVars>
          <dgm:bulletEnabled val="1"/>
        </dgm:presLayoutVars>
      </dgm:prSet>
      <dgm:spPr/>
    </dgm:pt>
  </dgm:ptLst>
  <dgm:cxnLst>
    <dgm:cxn modelId="{0F5D5605-878B-49D8-AC0B-A5DA49A771BF}" srcId="{C264FF31-3BE1-42B3-BFF3-3AD9481672B0}" destId="{4066006C-6B34-4A34-A1B7-AC88E7BB287F}" srcOrd="1" destOrd="0" parTransId="{35B16D27-2518-439B-B23F-9492FF9446AA}" sibTransId="{55E41444-5922-4052-82AF-22C4C9CE60B2}"/>
    <dgm:cxn modelId="{C3CE1C1E-34B4-4F7A-9AF0-07FAE040AAB9}" srcId="{C264FF31-3BE1-42B3-BFF3-3AD9481672B0}" destId="{1A4766FB-B737-46C1-824B-5CDB87302549}" srcOrd="2" destOrd="0" parTransId="{A048A559-EF48-4EA2-851C-330B8EFBDE88}" sibTransId="{3ABE7BC7-1817-4DF5-9AF9-2209210D39E2}"/>
    <dgm:cxn modelId="{098AC336-BC36-FF4B-BE4F-D5EE908654BF}" type="presOf" srcId="{D80971AF-056B-45EC-898C-12059E716D0F}" destId="{99506A4E-FA9C-294B-9075-16D343391FAA}" srcOrd="0" destOrd="1" presId="urn:microsoft.com/office/officeart/2005/8/layout/vList2"/>
    <dgm:cxn modelId="{FBDB4C46-E536-284E-8362-DF011002B881}" type="presOf" srcId="{63513694-82CD-428A-84B5-C3731B4A943C}" destId="{99506A4E-FA9C-294B-9075-16D343391FAA}" srcOrd="0" destOrd="2" presId="urn:microsoft.com/office/officeart/2005/8/layout/vList2"/>
    <dgm:cxn modelId="{E4A43B53-4479-ED46-BC65-F687ECBCA405}" type="presOf" srcId="{D7E2E3CE-5002-4A6C-93EF-85F5D332C11E}" destId="{99506A4E-FA9C-294B-9075-16D343391FAA}" srcOrd="0" destOrd="3" presId="urn:microsoft.com/office/officeart/2005/8/layout/vList2"/>
    <dgm:cxn modelId="{A6843E6B-37D2-594F-858F-0C2188BC3D3F}" type="presOf" srcId="{C264FF31-3BE1-42B3-BFF3-3AD9481672B0}" destId="{9B0F7185-2C5D-1246-A3F3-2C7E0BBEE119}" srcOrd="0" destOrd="0" presId="urn:microsoft.com/office/officeart/2005/8/layout/vList2"/>
    <dgm:cxn modelId="{8ADA866F-5008-4729-B5B7-B3D5DB867DAD}" srcId="{BC5401AD-85EB-420D-93EB-6B541D2A1BFC}" destId="{531C054D-5AB6-400F-BE2B-DCC8AF4DBE4F}" srcOrd="2" destOrd="0" parTransId="{D84F59B4-305F-451E-BF01-DA485F5791F0}" sibTransId="{291520D1-73CD-4F72-8178-05D51009D933}"/>
    <dgm:cxn modelId="{4B168876-51E8-477E-AB5D-1D01DDA3EE07}" srcId="{3EB5516F-1CEF-4A47-938A-50EF8606BACD}" destId="{FB7E2FD7-5BC9-4897-AEC2-9E23C4DA02EE}" srcOrd="0" destOrd="0" parTransId="{31A616E5-A3CF-401B-B088-21C32D718803}" sibTransId="{33B877A4-D08A-40D7-9AF6-E5859293BC9A}"/>
    <dgm:cxn modelId="{D4525B79-4411-4720-AD74-62586C8BA140}" srcId="{3EB5516F-1CEF-4A47-938A-50EF8606BACD}" destId="{D80971AF-056B-45EC-898C-12059E716D0F}" srcOrd="1" destOrd="0" parTransId="{6F337DE0-2579-4303-ADA4-0281B6AAB635}" sibTransId="{DD5CE2E9-4C99-4440-B370-9A0713244D82}"/>
    <dgm:cxn modelId="{FBB1BF88-30A4-4DC1-B228-E2AF53CF6A5C}" srcId="{531C054D-5AB6-400F-BE2B-DCC8AF4DBE4F}" destId="{F6847AFF-6FEB-4A27-8E8C-2DD9C0A82541}" srcOrd="0" destOrd="0" parTransId="{3D2FB0BE-ABA4-48E7-BE0D-B70947D2CBCB}" sibTransId="{19FFB674-F696-49E1-94D1-FDE5CDEB4D64}"/>
    <dgm:cxn modelId="{459E708A-2220-5A46-9612-953ACFAAF957}" type="presOf" srcId="{08CD8586-E824-4D47-BF02-0F41F14B8406}" destId="{AF6C2D35-B612-224E-90DC-63F36F034072}" srcOrd="0" destOrd="3" presId="urn:microsoft.com/office/officeart/2005/8/layout/vList2"/>
    <dgm:cxn modelId="{CBDC708E-E3ED-413A-A755-B5A55D59EA45}" srcId="{BC5401AD-85EB-420D-93EB-6B541D2A1BFC}" destId="{C264FF31-3BE1-42B3-BFF3-3AD9481672B0}" srcOrd="0" destOrd="0" parTransId="{4246B6B2-93C7-49C0-B8AA-84403515025E}" sibTransId="{5E4654DA-DCC0-4A86-9025-6012E2193611}"/>
    <dgm:cxn modelId="{408B328F-5161-49C6-980B-515A4A907CC3}" type="presOf" srcId="{4066006C-6B34-4A34-A1B7-AC88E7BB287F}" destId="{AF6C2D35-B612-224E-90DC-63F36F034072}" srcOrd="0" destOrd="1" presId="urn:microsoft.com/office/officeart/2005/8/layout/vList2"/>
    <dgm:cxn modelId="{53993EA3-E209-4CAF-8400-2457E6A02331}" srcId="{3EB5516F-1CEF-4A47-938A-50EF8606BACD}" destId="{63513694-82CD-428A-84B5-C3731B4A943C}" srcOrd="2" destOrd="0" parTransId="{B8402CE8-7DE9-4E39-B0B4-4ABE9F2663FF}" sibTransId="{7A01916C-15CF-4470-AC8A-BF7B5D9BB966}"/>
    <dgm:cxn modelId="{9CA09FA4-AEFC-426B-8DF2-18D0A66DB34F}" srcId="{3EB5516F-1CEF-4A47-938A-50EF8606BACD}" destId="{D7E2E3CE-5002-4A6C-93EF-85F5D332C11E}" srcOrd="3" destOrd="0" parTransId="{E5339691-15ED-48FE-8889-E2B86D3CF386}" sibTransId="{D2EF1DD9-16AC-4A0F-A996-E35ED9D5B7E4}"/>
    <dgm:cxn modelId="{6C0F5DA8-770A-714A-851A-E80A0DAD0C36}" type="presOf" srcId="{3EB5516F-1CEF-4A47-938A-50EF8606BACD}" destId="{45CEC0C8-260D-FD49-97C3-D7C21DD94870}" srcOrd="0" destOrd="0" presId="urn:microsoft.com/office/officeart/2005/8/layout/vList2"/>
    <dgm:cxn modelId="{CA105DAF-557C-4445-B838-7D7579872EE9}" type="presOf" srcId="{FB7E2FD7-5BC9-4897-AEC2-9E23C4DA02EE}" destId="{99506A4E-FA9C-294B-9075-16D343391FAA}" srcOrd="0" destOrd="0" presId="urn:microsoft.com/office/officeart/2005/8/layout/vList2"/>
    <dgm:cxn modelId="{AEDE19B1-14BC-BA4A-9086-7557945C4DF3}" type="presOf" srcId="{F6847AFF-6FEB-4A27-8E8C-2DD9C0A82541}" destId="{E69BA660-CFD0-7241-BB07-ABD13FCA3D48}" srcOrd="0" destOrd="0" presId="urn:microsoft.com/office/officeart/2005/8/layout/vList2"/>
    <dgm:cxn modelId="{69AB3AB2-61B1-4777-A8E9-8A60A33659A5}" srcId="{C264FF31-3BE1-42B3-BFF3-3AD9481672B0}" destId="{08CD8586-E824-4D47-BF02-0F41F14B8406}" srcOrd="3" destOrd="0" parTransId="{1F169E8F-CD19-460E-9E33-6AABB888D68B}" sibTransId="{03A1A50E-2CC5-4FCC-9C53-960F5FDC5143}"/>
    <dgm:cxn modelId="{0C861EBC-CF78-BF42-96CF-05E092348661}" type="presOf" srcId="{A753DC0A-149B-4B61-868E-BA1B5F1A6362}" destId="{AF6C2D35-B612-224E-90DC-63F36F034072}" srcOrd="0" destOrd="0" presId="urn:microsoft.com/office/officeart/2005/8/layout/vList2"/>
    <dgm:cxn modelId="{8B06FFCD-921C-EC40-9682-99F0CD148D81}" type="presOf" srcId="{531C054D-5AB6-400F-BE2B-DCC8AF4DBE4F}" destId="{0C0F027F-5124-604C-8623-AEDA6A610B72}" srcOrd="0" destOrd="0" presId="urn:microsoft.com/office/officeart/2005/8/layout/vList2"/>
    <dgm:cxn modelId="{38D28BE4-70D7-2844-B5FC-C1D058B3865F}" type="presOf" srcId="{1A4766FB-B737-46C1-824B-5CDB87302549}" destId="{AF6C2D35-B612-224E-90DC-63F36F034072}" srcOrd="0" destOrd="2" presId="urn:microsoft.com/office/officeart/2005/8/layout/vList2"/>
    <dgm:cxn modelId="{90BC3EE9-C52B-4AB5-B338-82465F719315}" srcId="{C264FF31-3BE1-42B3-BFF3-3AD9481672B0}" destId="{A753DC0A-149B-4B61-868E-BA1B5F1A6362}" srcOrd="0" destOrd="0" parTransId="{C5EFBA99-0B18-4DF7-AFA5-F7D92AAEFD51}" sibTransId="{94181903-60B2-4C2F-8FC4-22106A7F1030}"/>
    <dgm:cxn modelId="{C8C19BF1-7689-ED47-A4EF-48CADC2D9A3C}" type="presOf" srcId="{BC5401AD-85EB-420D-93EB-6B541D2A1BFC}" destId="{CEE74464-232C-5844-989F-1937A493A167}" srcOrd="0" destOrd="0" presId="urn:microsoft.com/office/officeart/2005/8/layout/vList2"/>
    <dgm:cxn modelId="{B50B34FC-7A28-415E-BDD2-DF61CD1CB858}" srcId="{BC5401AD-85EB-420D-93EB-6B541D2A1BFC}" destId="{3EB5516F-1CEF-4A47-938A-50EF8606BACD}" srcOrd="1" destOrd="0" parTransId="{0647AE7B-98FF-42A8-9860-F26E0C07169B}" sibTransId="{2197FE6B-F0F1-4B20-BB43-F22D3265D12E}"/>
    <dgm:cxn modelId="{5AC554C4-3F68-3C48-B028-A246533EC7DE}" type="presParOf" srcId="{CEE74464-232C-5844-989F-1937A493A167}" destId="{9B0F7185-2C5D-1246-A3F3-2C7E0BBEE119}" srcOrd="0" destOrd="0" presId="urn:microsoft.com/office/officeart/2005/8/layout/vList2"/>
    <dgm:cxn modelId="{4A034113-3BB1-5B4B-8E52-2A2143300E41}" type="presParOf" srcId="{CEE74464-232C-5844-989F-1937A493A167}" destId="{AF6C2D35-B612-224E-90DC-63F36F034072}" srcOrd="1" destOrd="0" presId="urn:microsoft.com/office/officeart/2005/8/layout/vList2"/>
    <dgm:cxn modelId="{8B78DEDA-DE8E-E14C-AED7-B9CA4992FFA4}" type="presParOf" srcId="{CEE74464-232C-5844-989F-1937A493A167}" destId="{45CEC0C8-260D-FD49-97C3-D7C21DD94870}" srcOrd="2" destOrd="0" presId="urn:microsoft.com/office/officeart/2005/8/layout/vList2"/>
    <dgm:cxn modelId="{C9780D98-061B-C345-BDFC-A39553F77551}" type="presParOf" srcId="{CEE74464-232C-5844-989F-1937A493A167}" destId="{99506A4E-FA9C-294B-9075-16D343391FAA}" srcOrd="3" destOrd="0" presId="urn:microsoft.com/office/officeart/2005/8/layout/vList2"/>
    <dgm:cxn modelId="{827FF912-4954-9A46-A7CB-D3BC34C6F994}" type="presParOf" srcId="{CEE74464-232C-5844-989F-1937A493A167}" destId="{0C0F027F-5124-604C-8623-AEDA6A610B72}" srcOrd="4" destOrd="0" presId="urn:microsoft.com/office/officeart/2005/8/layout/vList2"/>
    <dgm:cxn modelId="{6B074B98-4476-C742-B318-4694A012014B}" type="presParOf" srcId="{CEE74464-232C-5844-989F-1937A493A167}" destId="{E69BA660-CFD0-7241-BB07-ABD13FCA3D48}"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F7185-2C5D-1246-A3F3-2C7E0BBEE119}">
      <dsp:nvSpPr>
        <dsp:cNvPr id="0" name=""/>
        <dsp:cNvSpPr/>
      </dsp:nvSpPr>
      <dsp:spPr>
        <a:xfrm>
          <a:off x="0" y="366803"/>
          <a:ext cx="21020248" cy="961914"/>
        </a:xfrm>
        <a:prstGeom prst="roundRect">
          <a:avLst/>
        </a:prstGeom>
        <a:solidFill>
          <a:srgbClr val="002C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1" kern="1200">
              <a:latin typeface="Avenir Next LT Pro" panose="020B0504020202020204" pitchFamily="34" charset="77"/>
            </a:rPr>
            <a:t>Data Trustees</a:t>
          </a:r>
        </a:p>
      </dsp:txBody>
      <dsp:txXfrm>
        <a:off x="46957" y="413760"/>
        <a:ext cx="20926334" cy="868000"/>
      </dsp:txXfrm>
    </dsp:sp>
    <dsp:sp modelId="{AF6C2D35-B612-224E-90DC-63F36F034072}">
      <dsp:nvSpPr>
        <dsp:cNvPr id="0" name=""/>
        <dsp:cNvSpPr/>
      </dsp:nvSpPr>
      <dsp:spPr>
        <a:xfrm>
          <a:off x="0" y="1333178"/>
          <a:ext cx="21020248" cy="245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7393" tIns="45720" rIns="256032" bIns="45720" numCol="1" spcCol="1270" anchor="t" anchorCtr="0">
          <a:noAutofit/>
        </a:bodyPr>
        <a:lstStyle/>
        <a:p>
          <a:pPr marL="285750" lvl="1" indent="-285750" algn="l" defTabSz="1600200">
            <a:lnSpc>
              <a:spcPct val="90000"/>
            </a:lnSpc>
            <a:spcBef>
              <a:spcPct val="0"/>
            </a:spcBef>
            <a:spcAft>
              <a:spcPct val="20000"/>
            </a:spcAft>
            <a:buChar char="•"/>
          </a:pPr>
          <a:r>
            <a:rPr lang="en-US" sz="3600" kern="1200">
              <a:solidFill>
                <a:srgbClr val="002C5E"/>
              </a:solidFill>
              <a:latin typeface="Avenir Next LT Pro" panose="020B0504020202020204" pitchFamily="34" charset="77"/>
            </a:rPr>
            <a:t>Appointing and overseeing Data Stewards</a:t>
          </a:r>
        </a:p>
        <a:p>
          <a:pPr marL="285750" lvl="1" indent="-285750" algn="l" defTabSz="1600200">
            <a:lnSpc>
              <a:spcPct val="90000"/>
            </a:lnSpc>
            <a:spcBef>
              <a:spcPct val="0"/>
            </a:spcBef>
            <a:spcAft>
              <a:spcPct val="20000"/>
            </a:spcAft>
            <a:buChar char="•"/>
          </a:pPr>
          <a:r>
            <a:rPr lang="en-US" sz="3600" kern="1200">
              <a:solidFill>
                <a:srgbClr val="002C5E"/>
              </a:solidFill>
              <a:latin typeface="Avenir Next LT Pro" panose="020B0504020202020204" pitchFamily="34" charset="77"/>
            </a:rPr>
            <a:t>Approving the classification of information </a:t>
          </a:r>
        </a:p>
        <a:p>
          <a:pPr marL="285750" lvl="1" indent="-285750" algn="l" defTabSz="1600200">
            <a:lnSpc>
              <a:spcPct val="90000"/>
            </a:lnSpc>
            <a:spcBef>
              <a:spcPct val="0"/>
            </a:spcBef>
            <a:spcAft>
              <a:spcPct val="20000"/>
            </a:spcAft>
            <a:buChar char="•"/>
          </a:pPr>
          <a:r>
            <a:rPr lang="en-US" sz="3600" kern="1200">
              <a:solidFill>
                <a:srgbClr val="002C5E"/>
              </a:solidFill>
              <a:latin typeface="Avenir Next LT Pro" panose="020B0504020202020204" pitchFamily="34" charset="77"/>
            </a:rPr>
            <a:t>Overseeing the establishment of information protection and access policies </a:t>
          </a:r>
        </a:p>
        <a:p>
          <a:pPr marL="285750" lvl="1" indent="-285750" algn="l" defTabSz="1600200">
            <a:lnSpc>
              <a:spcPct val="90000"/>
            </a:lnSpc>
            <a:spcBef>
              <a:spcPct val="0"/>
            </a:spcBef>
            <a:spcAft>
              <a:spcPct val="20000"/>
            </a:spcAft>
            <a:buChar char="•"/>
          </a:pPr>
          <a:r>
            <a:rPr lang="en-US" sz="3600" kern="1200">
              <a:solidFill>
                <a:srgbClr val="002C5E"/>
              </a:solidFill>
              <a:latin typeface="Avenir Next LT Pro" panose="020B0504020202020204" pitchFamily="34" charset="77"/>
            </a:rPr>
            <a:t>Promoting appropriate information use and information quality </a:t>
          </a:r>
        </a:p>
      </dsp:txBody>
      <dsp:txXfrm>
        <a:off x="0" y="1333178"/>
        <a:ext cx="21020248" cy="2450880"/>
      </dsp:txXfrm>
    </dsp:sp>
    <dsp:sp modelId="{45CEC0C8-260D-FD49-97C3-D7C21DD94870}">
      <dsp:nvSpPr>
        <dsp:cNvPr id="0" name=""/>
        <dsp:cNvSpPr/>
      </dsp:nvSpPr>
      <dsp:spPr>
        <a:xfrm>
          <a:off x="0" y="3784088"/>
          <a:ext cx="21020248" cy="858592"/>
        </a:xfrm>
        <a:prstGeom prst="roundRect">
          <a:avLst/>
        </a:prstGeom>
        <a:solidFill>
          <a:srgbClr val="002C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a:latin typeface="Avenir Next LT Pro" panose="020B0504020202020204" pitchFamily="34" charset="77"/>
            </a:rPr>
            <a:t>Data Stewards</a:t>
          </a:r>
        </a:p>
      </dsp:txBody>
      <dsp:txXfrm>
        <a:off x="41913" y="3826001"/>
        <a:ext cx="20936422" cy="774766"/>
      </dsp:txXfrm>
    </dsp:sp>
    <dsp:sp modelId="{99506A4E-FA9C-294B-9075-16D343391FAA}">
      <dsp:nvSpPr>
        <dsp:cNvPr id="0" name=""/>
        <dsp:cNvSpPr/>
      </dsp:nvSpPr>
      <dsp:spPr>
        <a:xfrm>
          <a:off x="0" y="4642650"/>
          <a:ext cx="21020248" cy="298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7393" tIns="45720" rIns="256032" bIns="45720" numCol="1" spcCol="1270" anchor="t" anchorCtr="0">
          <a:noAutofit/>
        </a:bodyPr>
        <a:lstStyle/>
        <a:p>
          <a:pPr marL="285750" lvl="1" indent="-285750" algn="l" defTabSz="1600200">
            <a:lnSpc>
              <a:spcPct val="90000"/>
            </a:lnSpc>
            <a:spcBef>
              <a:spcPct val="0"/>
            </a:spcBef>
            <a:spcAft>
              <a:spcPct val="20000"/>
            </a:spcAft>
            <a:buChar char="•"/>
          </a:pPr>
          <a:r>
            <a:rPr lang="en-US" sz="3600" kern="1200">
              <a:solidFill>
                <a:srgbClr val="002C5E"/>
              </a:solidFill>
              <a:latin typeface="Avenir Next LT Pro" panose="020B0504020202020204" pitchFamily="34" charset="77"/>
            </a:rPr>
            <a:t>Oversee the creation of contextual </a:t>
          </a:r>
          <a:r>
            <a:rPr lang="en-US" sz="3600" u="none" kern="1200">
              <a:solidFill>
                <a:srgbClr val="002C5E"/>
              </a:solidFill>
              <a:latin typeface="Avenir Next LT Pro" panose="020B0504020202020204" pitchFamily="34" charset="77"/>
            </a:rPr>
            <a:t>business data product</a:t>
          </a:r>
          <a:r>
            <a:rPr lang="en-US" sz="3600" kern="1200">
              <a:solidFill>
                <a:srgbClr val="002C5E"/>
              </a:solidFill>
              <a:latin typeface="Avenir Next LT Pro" panose="020B0504020202020204" pitchFamily="34" charset="77"/>
            </a:rPr>
            <a:t>s for the resource model in their domain</a:t>
          </a:r>
        </a:p>
        <a:p>
          <a:pPr marL="285750" lvl="1" indent="-285750" algn="l" defTabSz="1600200">
            <a:lnSpc>
              <a:spcPct val="90000"/>
            </a:lnSpc>
            <a:spcBef>
              <a:spcPct val="0"/>
            </a:spcBef>
            <a:spcAft>
              <a:spcPct val="20000"/>
            </a:spcAft>
            <a:buChar char="•"/>
          </a:pPr>
          <a:r>
            <a:rPr lang="en-US" sz="3600" kern="1200">
              <a:solidFill>
                <a:srgbClr val="002C5E"/>
              </a:solidFill>
              <a:latin typeface="Avenir Next LT Pro" panose="020B0504020202020204" pitchFamily="34" charset="77"/>
            </a:rPr>
            <a:t>Review and approve requests for access to business data resources</a:t>
          </a:r>
        </a:p>
        <a:p>
          <a:pPr marL="285750" lvl="1" indent="-285750" algn="l" defTabSz="1600200">
            <a:lnSpc>
              <a:spcPct val="90000"/>
            </a:lnSpc>
            <a:spcBef>
              <a:spcPct val="0"/>
            </a:spcBef>
            <a:spcAft>
              <a:spcPct val="20000"/>
            </a:spcAft>
            <a:buChar char="•"/>
          </a:pPr>
          <a:r>
            <a:rPr lang="en-US" sz="3600" kern="1200">
              <a:solidFill>
                <a:srgbClr val="002C5E"/>
              </a:solidFill>
              <a:latin typeface="Avenir Next LT Pro" panose="020B0504020202020204" pitchFamily="34" charset="77"/>
            </a:rPr>
            <a:t>Ensure information quality standards</a:t>
          </a:r>
        </a:p>
        <a:p>
          <a:pPr marL="285750" lvl="1" indent="-285750" algn="l" defTabSz="1600200">
            <a:lnSpc>
              <a:spcPct val="90000"/>
            </a:lnSpc>
            <a:spcBef>
              <a:spcPct val="0"/>
            </a:spcBef>
            <a:spcAft>
              <a:spcPct val="20000"/>
            </a:spcAft>
            <a:buChar char="•"/>
          </a:pPr>
          <a:r>
            <a:rPr lang="en-US" sz="3600" kern="1200">
              <a:solidFill>
                <a:srgbClr val="002C5E"/>
              </a:solidFill>
              <a:latin typeface="Avenir Next LT Pro" panose="020B0504020202020204" pitchFamily="34" charset="77"/>
            </a:rPr>
            <a:t>Provide security definitions for business product access</a:t>
          </a:r>
        </a:p>
      </dsp:txBody>
      <dsp:txXfrm>
        <a:off x="0" y="4642650"/>
        <a:ext cx="21020248" cy="2980800"/>
      </dsp:txXfrm>
    </dsp:sp>
    <dsp:sp modelId="{0C0F027F-5124-604C-8623-AEDA6A610B72}">
      <dsp:nvSpPr>
        <dsp:cNvPr id="0" name=""/>
        <dsp:cNvSpPr/>
      </dsp:nvSpPr>
      <dsp:spPr>
        <a:xfrm>
          <a:off x="0" y="7623450"/>
          <a:ext cx="21020248" cy="970528"/>
        </a:xfrm>
        <a:prstGeom prst="roundRect">
          <a:avLst/>
        </a:prstGeom>
        <a:solidFill>
          <a:srgbClr val="002C5E"/>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kern="1200">
              <a:solidFill>
                <a:schemeClr val="bg1"/>
              </a:solidFill>
              <a:latin typeface="Avenir Next LT Pro" panose="020B0504020202020204" pitchFamily="34" charset="77"/>
            </a:rPr>
            <a:t>Business Process</a:t>
          </a:r>
          <a:r>
            <a:rPr lang="en-US" sz="4000" b="1" kern="1200">
              <a:solidFill>
                <a:schemeClr val="accent4">
                  <a:lumMod val="60000"/>
                  <a:lumOff val="40000"/>
                </a:schemeClr>
              </a:solidFill>
              <a:latin typeface="Avenir Next LT Pro" panose="020B0504020202020204" pitchFamily="34" charset="77"/>
            </a:rPr>
            <a:t> </a:t>
          </a:r>
          <a:r>
            <a:rPr lang="en-US" sz="4000" b="1" kern="1200">
              <a:latin typeface="Avenir Next LT Pro" panose="020B0504020202020204" pitchFamily="34" charset="77"/>
            </a:rPr>
            <a:t>Experts (custodians and glossary editors)</a:t>
          </a:r>
        </a:p>
      </dsp:txBody>
      <dsp:txXfrm>
        <a:off x="47377" y="7670827"/>
        <a:ext cx="20925494" cy="875774"/>
      </dsp:txXfrm>
    </dsp:sp>
    <dsp:sp modelId="{E69BA660-CFD0-7241-BB07-ABD13FCA3D48}">
      <dsp:nvSpPr>
        <dsp:cNvPr id="0" name=""/>
        <dsp:cNvSpPr/>
      </dsp:nvSpPr>
      <dsp:spPr>
        <a:xfrm>
          <a:off x="0" y="8593979"/>
          <a:ext cx="21020248"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7393" tIns="45720" rIns="256032" bIns="45720" numCol="1" spcCol="1270" anchor="t" anchorCtr="0">
          <a:noAutofit/>
        </a:bodyPr>
        <a:lstStyle/>
        <a:p>
          <a:pPr marL="285750" lvl="1" indent="-285750" algn="l" defTabSz="1600200">
            <a:lnSpc>
              <a:spcPct val="90000"/>
            </a:lnSpc>
            <a:spcBef>
              <a:spcPct val="0"/>
            </a:spcBef>
            <a:spcAft>
              <a:spcPct val="20000"/>
            </a:spcAft>
            <a:buChar char="•"/>
          </a:pPr>
          <a:r>
            <a:rPr lang="en-US" sz="3600" u="none" kern="1200">
              <a:solidFill>
                <a:srgbClr val="002C5E"/>
              </a:solidFill>
              <a:latin typeface="Avenir Next LT Pro" panose="020B0504020202020204" pitchFamily="34" charset="77"/>
            </a:rPr>
            <a:t>Provide business domain knowledge to create the business data products</a:t>
          </a:r>
        </a:p>
      </dsp:txBody>
      <dsp:txXfrm>
        <a:off x="0" y="8593979"/>
        <a:ext cx="21020248" cy="10598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D3C61B-550D-5A4D-9431-5A6347570CDF}" type="datetimeFigureOut">
              <a:rPr lang="en-US" smtClean="0"/>
              <a:t>10/8/26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855241-6D72-5E45-96A4-9460B2E72E80}" type="slidenum">
              <a:rPr lang="en-US" smtClean="0"/>
              <a:t>‹#›</a:t>
            </a:fld>
            <a:endParaRPr lang="en-US"/>
          </a:p>
        </p:txBody>
      </p:sp>
    </p:spTree>
    <p:extLst>
      <p:ext uri="{BB962C8B-B14F-4D97-AF65-F5344CB8AC3E}">
        <p14:creationId xmlns:p14="http://schemas.microsoft.com/office/powerpoint/2010/main" val="960472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12121"/>
                </a:solidFill>
              </a:rPr>
              <a:t>We’d like to thank OPAC for helping us get the word out about this session. If would like to join OPAC or more information, feel free to scan the QR code. And again, we thank them for their partnership. </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D9855241-6D72-5E45-96A4-9460B2E72E80}" type="slidenum">
              <a:rPr lang="en-US" smtClean="0"/>
              <a:t>1</a:t>
            </a:fld>
            <a:endParaRPr lang="en-US"/>
          </a:p>
        </p:txBody>
      </p:sp>
    </p:spTree>
    <p:extLst>
      <p:ext uri="{BB962C8B-B14F-4D97-AF65-F5344CB8AC3E}">
        <p14:creationId xmlns:p14="http://schemas.microsoft.com/office/powerpoint/2010/main" val="3658590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212121"/>
              </a:solidFill>
              <a:ea typeface="Calibri"/>
              <a:cs typeface="Calibri"/>
            </a:endParaRPr>
          </a:p>
        </p:txBody>
      </p:sp>
      <p:sp>
        <p:nvSpPr>
          <p:cNvPr id="4" name="Slide Number Placeholder 3"/>
          <p:cNvSpPr>
            <a:spLocks noGrp="1"/>
          </p:cNvSpPr>
          <p:nvPr>
            <p:ph type="sldNum" sz="quarter" idx="5"/>
          </p:nvPr>
        </p:nvSpPr>
        <p:spPr/>
        <p:txBody>
          <a:bodyPr/>
          <a:lstStyle/>
          <a:p>
            <a:fld id="{D9855241-6D72-5E45-96A4-9460B2E72E80}" type="slidenum">
              <a:rPr lang="en-US" smtClean="0"/>
              <a:t>3</a:t>
            </a:fld>
            <a:endParaRPr lang="en-US"/>
          </a:p>
        </p:txBody>
      </p:sp>
    </p:spTree>
    <p:extLst>
      <p:ext uri="{BB962C8B-B14F-4D97-AF65-F5344CB8AC3E}">
        <p14:creationId xmlns:p14="http://schemas.microsoft.com/office/powerpoint/2010/main" val="1775911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9855241-6D72-5E45-96A4-9460B2E72E80}" type="slidenum">
              <a:rPr lang="en-US" smtClean="0"/>
              <a:t>4</a:t>
            </a:fld>
            <a:endParaRPr lang="en-US"/>
          </a:p>
        </p:txBody>
      </p:sp>
    </p:spTree>
    <p:extLst>
      <p:ext uri="{BB962C8B-B14F-4D97-AF65-F5344CB8AC3E}">
        <p14:creationId xmlns:p14="http://schemas.microsoft.com/office/powerpoint/2010/main" val="1332163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4A83-9DF8-C900-7AF3-55E9DEB4F4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60A37-DBBB-DF5B-43AF-FBA92AF2A8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0AFD77-DF97-A014-9AD9-013E21E43825}"/>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D0575BBC-75E8-0DBA-D25C-FFB6A95FE278}"/>
              </a:ext>
            </a:extLst>
          </p:cNvPr>
          <p:cNvSpPr>
            <a:spLocks noGrp="1"/>
          </p:cNvSpPr>
          <p:nvPr>
            <p:ph type="sldNum" sz="quarter" idx="5"/>
          </p:nvPr>
        </p:nvSpPr>
        <p:spPr/>
        <p:txBody>
          <a:bodyPr/>
          <a:lstStyle/>
          <a:p>
            <a:fld id="{D9855241-6D72-5E45-96A4-9460B2E72E80}" type="slidenum">
              <a:rPr lang="en-US" smtClean="0"/>
              <a:t>5</a:t>
            </a:fld>
            <a:endParaRPr lang="en-US"/>
          </a:p>
        </p:txBody>
      </p:sp>
    </p:spTree>
    <p:extLst>
      <p:ext uri="{BB962C8B-B14F-4D97-AF65-F5344CB8AC3E}">
        <p14:creationId xmlns:p14="http://schemas.microsoft.com/office/powerpoint/2010/main" val="360547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0DF6B-9883-64C1-7904-9FE0B6DA8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A47DE2-A7E2-A3EF-21AE-29A65FC579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A44FA8-86D4-81B7-5699-58C220E31A5D}"/>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F079801B-6D54-C8D4-2F7A-751DDF8674E7}"/>
              </a:ext>
            </a:extLst>
          </p:cNvPr>
          <p:cNvSpPr>
            <a:spLocks noGrp="1"/>
          </p:cNvSpPr>
          <p:nvPr>
            <p:ph type="sldNum" sz="quarter" idx="5"/>
          </p:nvPr>
        </p:nvSpPr>
        <p:spPr/>
        <p:txBody>
          <a:bodyPr/>
          <a:lstStyle/>
          <a:p>
            <a:fld id="{D9855241-6D72-5E45-96A4-9460B2E72E80}" type="slidenum">
              <a:rPr lang="en-US" smtClean="0"/>
              <a:t>6</a:t>
            </a:fld>
            <a:endParaRPr lang="en-US"/>
          </a:p>
        </p:txBody>
      </p:sp>
    </p:spTree>
    <p:extLst>
      <p:ext uri="{BB962C8B-B14F-4D97-AF65-F5344CB8AC3E}">
        <p14:creationId xmlns:p14="http://schemas.microsoft.com/office/powerpoint/2010/main" val="4269714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Assessment and Planning provides institutional research that is of strategic importance to the university.</a:t>
            </a:r>
          </a:p>
          <a:p>
            <a:endParaRPr lang="en-US">
              <a:ea typeface="Calibri"/>
              <a:cs typeface="Calibri"/>
            </a:endParaRPr>
          </a:p>
          <a:p>
            <a:r>
              <a:rPr lang="en-US">
                <a:ea typeface="Calibri"/>
                <a:cs typeface="Calibri"/>
              </a:rPr>
              <a:t>Two main parts to the mission statement:</a:t>
            </a:r>
          </a:p>
          <a:p>
            <a:pPr marL="228600" indent="-228600">
              <a:buAutoNum type="arabicPeriod"/>
            </a:pPr>
            <a:r>
              <a:rPr lang="en-US">
                <a:ea typeface="Calibri"/>
                <a:cs typeface="Calibri"/>
              </a:rPr>
              <a:t>Data-informed:  We perform both quantitative and qualitative analyses.  Quantitative analysis run the gamut from simple summary statistics and business intelligence to econometric modeling.  Examples of some of our products are shown here and represent all types of research.</a:t>
            </a:r>
          </a:p>
          <a:p>
            <a:pPr marL="228600" indent="-228600">
              <a:buAutoNum type="arabicPeriod"/>
            </a:pPr>
            <a:r>
              <a:rPr lang="en-US">
                <a:ea typeface="Calibri"/>
                <a:cs typeface="Calibri"/>
              </a:rPr>
              <a:t>Decisions:  We provide data to decision-makers.  And as part of effective data governance, we provide access to our analyses based on those decision-makers' roles on campus.  When our analyses go down to the department- or program-level we'll provide data to leaders having stewardship over those programs and departments (i.e., department chairs).  And when our analyses aggregate metrics at the college-level, we'll provide the analyses to deans and associate deans rather than department chairs.</a:t>
            </a:r>
          </a:p>
        </p:txBody>
      </p:sp>
      <p:sp>
        <p:nvSpPr>
          <p:cNvPr id="4" name="Slide Number Placeholder 3"/>
          <p:cNvSpPr>
            <a:spLocks noGrp="1"/>
          </p:cNvSpPr>
          <p:nvPr>
            <p:ph type="sldNum" sz="quarter" idx="5"/>
          </p:nvPr>
        </p:nvSpPr>
        <p:spPr/>
        <p:txBody>
          <a:bodyPr/>
          <a:lstStyle/>
          <a:p>
            <a:fld id="{D9855241-6D72-5E45-96A4-9460B2E72E80}" type="slidenum">
              <a:rPr lang="en-US" smtClean="0"/>
              <a:t>7</a:t>
            </a:fld>
            <a:endParaRPr lang="en-US"/>
          </a:p>
        </p:txBody>
      </p:sp>
    </p:spTree>
    <p:extLst>
      <p:ext uri="{BB962C8B-B14F-4D97-AF65-F5344CB8AC3E}">
        <p14:creationId xmlns:p14="http://schemas.microsoft.com/office/powerpoint/2010/main" val="704227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FB60D-0DE7-819C-8DD5-2FFD826A6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AB984-9F28-3B56-D3A9-6EA5995198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5B5AB-F865-4863-BE98-C895501057FB}"/>
              </a:ext>
            </a:extLst>
          </p:cNvPr>
          <p:cNvSpPr>
            <a:spLocks noGrp="1"/>
          </p:cNvSpPr>
          <p:nvPr>
            <p:ph type="body" idx="1"/>
          </p:nvPr>
        </p:nvSpPr>
        <p:spPr/>
        <p:txBody>
          <a:bodyPr/>
          <a:lstStyle/>
          <a:p>
            <a:r>
              <a:rPr lang="en-US">
                <a:ea typeface="Calibri"/>
                <a:cs typeface="Calibri"/>
              </a:rPr>
              <a:t>There are multiple versions of the website, and users are granted access based on their roles.  So don't be alarmed if you log in and see something different from what is displayed here.</a:t>
            </a:r>
            <a:endParaRPr lang="en-US"/>
          </a:p>
        </p:txBody>
      </p:sp>
      <p:sp>
        <p:nvSpPr>
          <p:cNvPr id="4" name="Slide Number Placeholder 3">
            <a:extLst>
              <a:ext uri="{FF2B5EF4-FFF2-40B4-BE49-F238E27FC236}">
                <a16:creationId xmlns:a16="http://schemas.microsoft.com/office/drawing/2014/main" id="{608F8BA8-0668-8772-9E38-FC83FDE712F4}"/>
              </a:ext>
            </a:extLst>
          </p:cNvPr>
          <p:cNvSpPr>
            <a:spLocks noGrp="1"/>
          </p:cNvSpPr>
          <p:nvPr>
            <p:ph type="sldNum" sz="quarter" idx="5"/>
          </p:nvPr>
        </p:nvSpPr>
        <p:spPr/>
        <p:txBody>
          <a:bodyPr/>
          <a:lstStyle/>
          <a:p>
            <a:fld id="{D9855241-6D72-5E45-96A4-9460B2E72E80}" type="slidenum">
              <a:rPr lang="en-US" smtClean="0"/>
              <a:t>8</a:t>
            </a:fld>
            <a:endParaRPr lang="en-US"/>
          </a:p>
        </p:txBody>
      </p:sp>
    </p:spTree>
    <p:extLst>
      <p:ext uri="{BB962C8B-B14F-4D97-AF65-F5344CB8AC3E}">
        <p14:creationId xmlns:p14="http://schemas.microsoft.com/office/powerpoint/2010/main" val="4228573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E0B39-0623-83E0-A2F0-11F33FBA06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A38BB-71CB-790F-D78C-A047441F73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0DF8B-0ADD-FDAC-9175-04DA8F2D65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5C73D8-8B4A-E053-B940-969D8D13BF51}"/>
              </a:ext>
            </a:extLst>
          </p:cNvPr>
          <p:cNvSpPr>
            <a:spLocks noGrp="1"/>
          </p:cNvSpPr>
          <p:nvPr>
            <p:ph type="sldNum" sz="quarter" idx="5"/>
          </p:nvPr>
        </p:nvSpPr>
        <p:spPr/>
        <p:txBody>
          <a:bodyPr/>
          <a:lstStyle/>
          <a:p>
            <a:fld id="{D9855241-6D72-5E45-96A4-9460B2E72E80}" type="slidenum">
              <a:rPr lang="en-US" smtClean="0"/>
              <a:t>9</a:t>
            </a:fld>
            <a:endParaRPr lang="en-US"/>
          </a:p>
        </p:txBody>
      </p:sp>
    </p:spTree>
    <p:extLst>
      <p:ext uri="{BB962C8B-B14F-4D97-AF65-F5344CB8AC3E}">
        <p14:creationId xmlns:p14="http://schemas.microsoft.com/office/powerpoint/2010/main" val="2264469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FFB5B-9371-F871-F561-8E0F6D3F9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DA2DED-A5BF-790E-3DE8-5D12235837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CAB32-C058-C06E-EB1D-A9C0760D91E6}"/>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019B0610-C9B9-5A58-E2ED-DB8EC57F13E2}"/>
              </a:ext>
            </a:extLst>
          </p:cNvPr>
          <p:cNvSpPr>
            <a:spLocks noGrp="1"/>
          </p:cNvSpPr>
          <p:nvPr>
            <p:ph type="sldNum" sz="quarter" idx="5"/>
          </p:nvPr>
        </p:nvSpPr>
        <p:spPr/>
        <p:txBody>
          <a:bodyPr/>
          <a:lstStyle/>
          <a:p>
            <a:fld id="{D9855241-6D72-5E45-96A4-9460B2E72E80}" type="slidenum">
              <a:rPr lang="en-US" smtClean="0"/>
              <a:t>10</a:t>
            </a:fld>
            <a:endParaRPr lang="en-US"/>
          </a:p>
        </p:txBody>
      </p:sp>
    </p:spTree>
    <p:extLst>
      <p:ext uri="{BB962C8B-B14F-4D97-AF65-F5344CB8AC3E}">
        <p14:creationId xmlns:p14="http://schemas.microsoft.com/office/powerpoint/2010/main" val="2477399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46813-0DB8-5BA5-33DF-1926BBE874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F7391-0963-B170-87BE-B019F29269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8985C-A145-3D4E-6D72-CCFBC2863B42}"/>
              </a:ext>
            </a:extLst>
          </p:cNvPr>
          <p:cNvSpPr>
            <a:spLocks noGrp="1"/>
          </p:cNvSpPr>
          <p:nvPr>
            <p:ph type="body" idx="1"/>
          </p:nvPr>
        </p:nvSpPr>
        <p:spPr/>
        <p:txBody>
          <a:bodyPr/>
          <a:lstStyle/>
          <a:p>
            <a:pPr>
              <a:defRPr/>
            </a:pPr>
            <a:r>
              <a:rPr lang="en-US"/>
              <a:t>We provide the campus community with student academic data reports in the form of excel files and Tableau dashboards.</a:t>
            </a:r>
          </a:p>
          <a:p>
            <a:pPr>
              <a:defRPr/>
            </a:pPr>
            <a:endParaRPr lang="en-US">
              <a:ea typeface="Calibri"/>
              <a:cs typeface="Calibri"/>
            </a:endParaRPr>
          </a:p>
        </p:txBody>
      </p:sp>
      <p:sp>
        <p:nvSpPr>
          <p:cNvPr id="4" name="Slide Number Placeholder 3">
            <a:extLst>
              <a:ext uri="{FF2B5EF4-FFF2-40B4-BE49-F238E27FC236}">
                <a16:creationId xmlns:a16="http://schemas.microsoft.com/office/drawing/2014/main" id="{33802882-4756-B71C-1A26-E00ED03D23B8}"/>
              </a:ext>
            </a:extLst>
          </p:cNvPr>
          <p:cNvSpPr>
            <a:spLocks noGrp="1"/>
          </p:cNvSpPr>
          <p:nvPr>
            <p:ph type="sldNum" sz="quarter" idx="5"/>
          </p:nvPr>
        </p:nvSpPr>
        <p:spPr/>
        <p:txBody>
          <a:bodyPr/>
          <a:lstStyle/>
          <a:p>
            <a:fld id="{D9855241-6D72-5E45-96A4-9460B2E72E80}" type="slidenum">
              <a:rPr lang="en-US" smtClean="0"/>
              <a:t>11</a:t>
            </a:fld>
            <a:endParaRPr lang="en-US"/>
          </a:p>
        </p:txBody>
      </p:sp>
    </p:spTree>
    <p:extLst>
      <p:ext uri="{BB962C8B-B14F-4D97-AF65-F5344CB8AC3E}">
        <p14:creationId xmlns:p14="http://schemas.microsoft.com/office/powerpoint/2010/main" val="3970146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756B4-2C7B-2EB8-6FF4-8D8F05E3B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624D7-4F01-FAF5-D5EB-7E6AC886FA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AE40B-E860-F805-1C9A-A8B2A131DAC4}"/>
              </a:ext>
            </a:extLst>
          </p:cNvPr>
          <p:cNvSpPr>
            <a:spLocks noGrp="1"/>
          </p:cNvSpPr>
          <p:nvPr>
            <p:ph type="body" idx="1"/>
          </p:nvPr>
        </p:nvSpPr>
        <p:spPr/>
        <p:txBody>
          <a:bodyPr/>
          <a:lstStyle/>
          <a:p>
            <a:pPr>
              <a:defRPr/>
            </a:pPr>
            <a:r>
              <a:rPr lang="en-US"/>
              <a:t>We provide the campus community with student academic data reports in the form of excel files and Tableau dashboards.</a:t>
            </a:r>
          </a:p>
          <a:p>
            <a:pPr>
              <a:defRPr/>
            </a:pPr>
            <a:endParaRPr lang="en-US">
              <a:ea typeface="Calibri"/>
              <a:cs typeface="Calibri"/>
            </a:endParaRPr>
          </a:p>
        </p:txBody>
      </p:sp>
      <p:sp>
        <p:nvSpPr>
          <p:cNvPr id="4" name="Slide Number Placeholder 3">
            <a:extLst>
              <a:ext uri="{FF2B5EF4-FFF2-40B4-BE49-F238E27FC236}">
                <a16:creationId xmlns:a16="http://schemas.microsoft.com/office/drawing/2014/main" id="{9301690D-FA1E-2398-FFCC-3AA590787CE7}"/>
              </a:ext>
            </a:extLst>
          </p:cNvPr>
          <p:cNvSpPr>
            <a:spLocks noGrp="1"/>
          </p:cNvSpPr>
          <p:nvPr>
            <p:ph type="sldNum" sz="quarter" idx="5"/>
          </p:nvPr>
        </p:nvSpPr>
        <p:spPr/>
        <p:txBody>
          <a:bodyPr/>
          <a:lstStyle/>
          <a:p>
            <a:fld id="{D9855241-6D72-5E45-96A4-9460B2E72E80}" type="slidenum">
              <a:rPr lang="en-US" smtClean="0"/>
              <a:t>12</a:t>
            </a:fld>
            <a:endParaRPr lang="en-US"/>
          </a:p>
        </p:txBody>
      </p:sp>
    </p:spTree>
    <p:extLst>
      <p:ext uri="{BB962C8B-B14F-4D97-AF65-F5344CB8AC3E}">
        <p14:creationId xmlns:p14="http://schemas.microsoft.com/office/powerpoint/2010/main" val="306870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E2797-A2FC-F583-7EFC-4987966A8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FE0785-A92A-11D1-6EA7-04124F6374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C3D6B8-5245-79B7-D954-BD653082DF55}"/>
              </a:ext>
            </a:extLst>
          </p:cNvPr>
          <p:cNvSpPr>
            <a:spLocks noGrp="1"/>
          </p:cNvSpPr>
          <p:nvPr>
            <p:ph type="body" idx="1"/>
          </p:nvPr>
        </p:nvSpPr>
        <p:spPr/>
        <p:txBody>
          <a:bodyPr/>
          <a:lstStyle/>
          <a:p>
            <a:r>
              <a:rPr lang="en-US">
                <a:ea typeface="Calibri"/>
                <a:cs typeface="Calibri"/>
              </a:rPr>
              <a:t>Start with who this pertains to. Many people can have access to reports, but the most common people are____.</a:t>
            </a:r>
          </a:p>
          <a:p>
            <a:r>
              <a:rPr lang="en-US">
                <a:ea typeface="Calibri"/>
                <a:cs typeface="Calibri"/>
              </a:rPr>
              <a:t>Highlight the difference between getting reports from us and getting a data connection/BDP from OIT (Brad and Markus).</a:t>
            </a:r>
          </a:p>
        </p:txBody>
      </p:sp>
      <p:sp>
        <p:nvSpPr>
          <p:cNvPr id="4" name="Slide Number Placeholder 3">
            <a:extLst>
              <a:ext uri="{FF2B5EF4-FFF2-40B4-BE49-F238E27FC236}">
                <a16:creationId xmlns:a16="http://schemas.microsoft.com/office/drawing/2014/main" id="{0C57F560-33F3-1F20-1718-BB5019A485C0}"/>
              </a:ext>
            </a:extLst>
          </p:cNvPr>
          <p:cNvSpPr>
            <a:spLocks noGrp="1"/>
          </p:cNvSpPr>
          <p:nvPr>
            <p:ph type="sldNum" sz="quarter" idx="5"/>
          </p:nvPr>
        </p:nvSpPr>
        <p:spPr/>
        <p:txBody>
          <a:bodyPr/>
          <a:lstStyle/>
          <a:p>
            <a:fld id="{D9855241-6D72-5E45-96A4-9460B2E72E80}" type="slidenum">
              <a:rPr lang="en-US" smtClean="0"/>
              <a:t>13</a:t>
            </a:fld>
            <a:endParaRPr lang="en-US"/>
          </a:p>
        </p:txBody>
      </p:sp>
    </p:spTree>
    <p:extLst>
      <p:ext uri="{BB962C8B-B14F-4D97-AF65-F5344CB8AC3E}">
        <p14:creationId xmlns:p14="http://schemas.microsoft.com/office/powerpoint/2010/main" val="274443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AC074-6161-0DC2-1217-B5A204F8B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3F290-374F-CED5-DBC6-8D3F0C3426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7530DD-B2E7-5D50-BCA8-68BB8F968ED3}"/>
              </a:ext>
            </a:extLst>
          </p:cNvPr>
          <p:cNvSpPr>
            <a:spLocks noGrp="1"/>
          </p:cNvSpPr>
          <p:nvPr>
            <p:ph type="body" idx="1"/>
          </p:nvPr>
        </p:nvSpPr>
        <p:spPr/>
        <p:txBody>
          <a:bodyPr/>
          <a:lstStyle/>
          <a:p>
            <a:r>
              <a:rPr lang="en-US">
                <a:ea typeface="Calibri"/>
                <a:cs typeface="Calibri"/>
              </a:rPr>
              <a:t>Start with who this pertains to. Many people can have access to reports, but the most common people are____.</a:t>
            </a:r>
          </a:p>
          <a:p>
            <a:r>
              <a:rPr lang="en-US">
                <a:ea typeface="Calibri"/>
                <a:cs typeface="Calibri"/>
              </a:rPr>
              <a:t>Highlight the difference between getting reports from us and getting a data connection/BDP from OIT (Brad and Markus).</a:t>
            </a:r>
          </a:p>
        </p:txBody>
      </p:sp>
      <p:sp>
        <p:nvSpPr>
          <p:cNvPr id="4" name="Slide Number Placeholder 3">
            <a:extLst>
              <a:ext uri="{FF2B5EF4-FFF2-40B4-BE49-F238E27FC236}">
                <a16:creationId xmlns:a16="http://schemas.microsoft.com/office/drawing/2014/main" id="{A3E2EB17-B8AC-FBA1-0E27-B2741CB9C5B6}"/>
              </a:ext>
            </a:extLst>
          </p:cNvPr>
          <p:cNvSpPr>
            <a:spLocks noGrp="1"/>
          </p:cNvSpPr>
          <p:nvPr>
            <p:ph type="sldNum" sz="quarter" idx="5"/>
          </p:nvPr>
        </p:nvSpPr>
        <p:spPr/>
        <p:txBody>
          <a:bodyPr/>
          <a:lstStyle/>
          <a:p>
            <a:fld id="{D9855241-6D72-5E45-96A4-9460B2E72E80}" type="slidenum">
              <a:rPr lang="en-US" smtClean="0"/>
              <a:t>14</a:t>
            </a:fld>
            <a:endParaRPr lang="en-US"/>
          </a:p>
        </p:txBody>
      </p:sp>
    </p:spTree>
    <p:extLst>
      <p:ext uri="{BB962C8B-B14F-4D97-AF65-F5344CB8AC3E}">
        <p14:creationId xmlns:p14="http://schemas.microsoft.com/office/powerpoint/2010/main" val="2040175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99FB6-EEBA-4442-ECB9-50292F85BA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6EC1E-61CA-2729-6ECD-ADB4A2D8E2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06453B-0720-96B5-3FE1-088497D19D9F}"/>
              </a:ext>
            </a:extLst>
          </p:cNvPr>
          <p:cNvSpPr>
            <a:spLocks noGrp="1"/>
          </p:cNvSpPr>
          <p:nvPr>
            <p:ph type="body" idx="1"/>
          </p:nvPr>
        </p:nvSpPr>
        <p:spPr/>
        <p:txBody>
          <a:bodyPr/>
          <a:lstStyle/>
          <a:p>
            <a:r>
              <a:rPr lang="en-US">
                <a:ea typeface="Calibri"/>
                <a:cs typeface="Calibri"/>
              </a:rPr>
              <a:t>Start with who this pertains to. Many people can have access to reports, but the most common people are____.</a:t>
            </a:r>
          </a:p>
          <a:p>
            <a:r>
              <a:rPr lang="en-US">
                <a:ea typeface="Calibri"/>
                <a:cs typeface="Calibri"/>
              </a:rPr>
              <a:t>Highlight the difference between getting reports from us and getting a data connection/BDP from OIT (Brad and Markus).</a:t>
            </a:r>
          </a:p>
        </p:txBody>
      </p:sp>
      <p:sp>
        <p:nvSpPr>
          <p:cNvPr id="4" name="Slide Number Placeholder 3">
            <a:extLst>
              <a:ext uri="{FF2B5EF4-FFF2-40B4-BE49-F238E27FC236}">
                <a16:creationId xmlns:a16="http://schemas.microsoft.com/office/drawing/2014/main" id="{B807AD85-9BF8-6D56-AB0A-875C462F0086}"/>
              </a:ext>
            </a:extLst>
          </p:cNvPr>
          <p:cNvSpPr>
            <a:spLocks noGrp="1"/>
          </p:cNvSpPr>
          <p:nvPr>
            <p:ph type="sldNum" sz="quarter" idx="5"/>
          </p:nvPr>
        </p:nvSpPr>
        <p:spPr/>
        <p:txBody>
          <a:bodyPr/>
          <a:lstStyle/>
          <a:p>
            <a:fld id="{D9855241-6D72-5E45-96A4-9460B2E72E80}" type="slidenum">
              <a:rPr lang="en-US" smtClean="0"/>
              <a:t>15</a:t>
            </a:fld>
            <a:endParaRPr lang="en-US"/>
          </a:p>
        </p:txBody>
      </p:sp>
    </p:spTree>
    <p:extLst>
      <p:ext uri="{BB962C8B-B14F-4D97-AF65-F5344CB8AC3E}">
        <p14:creationId xmlns:p14="http://schemas.microsoft.com/office/powerpoint/2010/main" val="3143553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E1600-2E3D-6E0A-290A-1D05499ED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872BEC-F7D1-FAAE-D831-5747774256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95B0DC-235E-1D09-2D66-89FA71A05323}"/>
              </a:ext>
            </a:extLst>
          </p:cNvPr>
          <p:cNvSpPr>
            <a:spLocks noGrp="1"/>
          </p:cNvSpPr>
          <p:nvPr>
            <p:ph type="body" idx="1"/>
          </p:nvPr>
        </p:nvSpPr>
        <p:spPr/>
        <p:txBody>
          <a:bodyPr/>
          <a:lstStyle/>
          <a:p>
            <a:pPr>
              <a:defRPr/>
            </a:pPr>
            <a:r>
              <a:rPr lang="en-US"/>
              <a:t>This is the landing page and I'm going to walk you through the tabs.</a:t>
            </a:r>
          </a:p>
        </p:txBody>
      </p:sp>
      <p:sp>
        <p:nvSpPr>
          <p:cNvPr id="4" name="Slide Number Placeholder 3">
            <a:extLst>
              <a:ext uri="{FF2B5EF4-FFF2-40B4-BE49-F238E27FC236}">
                <a16:creationId xmlns:a16="http://schemas.microsoft.com/office/drawing/2014/main" id="{3EBD0047-8B56-481D-8E03-FB31D59713DB}"/>
              </a:ext>
            </a:extLst>
          </p:cNvPr>
          <p:cNvSpPr>
            <a:spLocks noGrp="1"/>
          </p:cNvSpPr>
          <p:nvPr>
            <p:ph type="sldNum" sz="quarter" idx="5"/>
          </p:nvPr>
        </p:nvSpPr>
        <p:spPr/>
        <p:txBody>
          <a:bodyPr/>
          <a:lstStyle/>
          <a:p>
            <a:fld id="{D9855241-6D72-5E45-96A4-9460B2E72E80}" type="slidenum">
              <a:rPr lang="en-US" smtClean="0"/>
              <a:t>16</a:t>
            </a:fld>
            <a:endParaRPr lang="en-US"/>
          </a:p>
        </p:txBody>
      </p:sp>
    </p:spTree>
    <p:extLst>
      <p:ext uri="{BB962C8B-B14F-4D97-AF65-F5344CB8AC3E}">
        <p14:creationId xmlns:p14="http://schemas.microsoft.com/office/powerpoint/2010/main" val="3778237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45139-B00D-D786-7043-B0CE2B4A6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59BC56-52A7-63B2-8872-96E9593BA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D24EF-5000-243A-5114-A56ED0196D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09B8AC-600F-5984-6929-255839C3D115}"/>
              </a:ext>
            </a:extLst>
          </p:cNvPr>
          <p:cNvSpPr>
            <a:spLocks noGrp="1"/>
          </p:cNvSpPr>
          <p:nvPr>
            <p:ph type="sldNum" sz="quarter" idx="5"/>
          </p:nvPr>
        </p:nvSpPr>
        <p:spPr/>
        <p:txBody>
          <a:bodyPr/>
          <a:lstStyle/>
          <a:p>
            <a:fld id="{D9855241-6D72-5E45-96A4-9460B2E72E80}" type="slidenum">
              <a:rPr lang="en-US" smtClean="0"/>
              <a:t>17</a:t>
            </a:fld>
            <a:endParaRPr lang="en-US"/>
          </a:p>
        </p:txBody>
      </p:sp>
    </p:spTree>
    <p:extLst>
      <p:ext uri="{BB962C8B-B14F-4D97-AF65-F5344CB8AC3E}">
        <p14:creationId xmlns:p14="http://schemas.microsoft.com/office/powerpoint/2010/main" val="2885301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B33D8-695F-8FFB-6D3E-BA04AAF6B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78BEA-F73B-2238-5B4E-9452A1D1E9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D1D90C-E1B3-8E11-D1FD-587D042E2D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5EC9E7-7D78-00C4-DC3B-1C9434B4E8BE}"/>
              </a:ext>
            </a:extLst>
          </p:cNvPr>
          <p:cNvSpPr>
            <a:spLocks noGrp="1"/>
          </p:cNvSpPr>
          <p:nvPr>
            <p:ph type="sldNum" sz="quarter" idx="5"/>
          </p:nvPr>
        </p:nvSpPr>
        <p:spPr/>
        <p:txBody>
          <a:bodyPr/>
          <a:lstStyle/>
          <a:p>
            <a:fld id="{D9855241-6D72-5E45-96A4-9460B2E72E80}" type="slidenum">
              <a:rPr lang="en-US" smtClean="0"/>
              <a:t>18</a:t>
            </a:fld>
            <a:endParaRPr lang="en-US"/>
          </a:p>
        </p:txBody>
      </p:sp>
    </p:spTree>
    <p:extLst>
      <p:ext uri="{BB962C8B-B14F-4D97-AF65-F5344CB8AC3E}">
        <p14:creationId xmlns:p14="http://schemas.microsoft.com/office/powerpoint/2010/main" val="2972633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294FF-5BAF-16D4-78B8-858D529F6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FB656-A21F-4FEE-50F4-7604B8A10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5AD29-EADE-C079-E4C7-419C0D68094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E93C20-8131-A61B-A332-0B659DDB83B9}"/>
              </a:ext>
            </a:extLst>
          </p:cNvPr>
          <p:cNvSpPr>
            <a:spLocks noGrp="1"/>
          </p:cNvSpPr>
          <p:nvPr>
            <p:ph type="sldNum" sz="quarter" idx="5"/>
          </p:nvPr>
        </p:nvSpPr>
        <p:spPr/>
        <p:txBody>
          <a:bodyPr/>
          <a:lstStyle/>
          <a:p>
            <a:fld id="{D9855241-6D72-5E45-96A4-9460B2E72E80}" type="slidenum">
              <a:rPr lang="en-US" smtClean="0"/>
              <a:t>19</a:t>
            </a:fld>
            <a:endParaRPr lang="en-US"/>
          </a:p>
        </p:txBody>
      </p:sp>
    </p:spTree>
    <p:extLst>
      <p:ext uri="{BB962C8B-B14F-4D97-AF65-F5344CB8AC3E}">
        <p14:creationId xmlns:p14="http://schemas.microsoft.com/office/powerpoint/2010/main" val="9430173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A3DD3-3669-0590-3E4D-1AF3AD3FA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24787A-840F-C92A-D1A7-C7029863C7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E946E1-4DAF-E1F9-1974-BB90573087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726B04-D8C0-1C22-69D9-D0AF6E2D1CE2}"/>
              </a:ext>
            </a:extLst>
          </p:cNvPr>
          <p:cNvSpPr>
            <a:spLocks noGrp="1"/>
          </p:cNvSpPr>
          <p:nvPr>
            <p:ph type="sldNum" sz="quarter" idx="5"/>
          </p:nvPr>
        </p:nvSpPr>
        <p:spPr/>
        <p:txBody>
          <a:bodyPr/>
          <a:lstStyle/>
          <a:p>
            <a:fld id="{D9855241-6D72-5E45-96A4-9460B2E72E80}" type="slidenum">
              <a:rPr lang="en-US" smtClean="0"/>
              <a:t>20</a:t>
            </a:fld>
            <a:endParaRPr lang="en-US"/>
          </a:p>
        </p:txBody>
      </p:sp>
    </p:spTree>
    <p:extLst>
      <p:ext uri="{BB962C8B-B14F-4D97-AF65-F5344CB8AC3E}">
        <p14:creationId xmlns:p14="http://schemas.microsoft.com/office/powerpoint/2010/main" val="994046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113FB-5169-1C1A-04ED-242AE32A06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8816A-A437-B84D-3686-C1D2D29501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833BCC-B444-52CF-6A98-3D0B410D2C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B45A40-1546-55F8-1ED3-1FB9799184C6}"/>
              </a:ext>
            </a:extLst>
          </p:cNvPr>
          <p:cNvSpPr>
            <a:spLocks noGrp="1"/>
          </p:cNvSpPr>
          <p:nvPr>
            <p:ph type="sldNum" sz="quarter" idx="5"/>
          </p:nvPr>
        </p:nvSpPr>
        <p:spPr/>
        <p:txBody>
          <a:bodyPr/>
          <a:lstStyle/>
          <a:p>
            <a:fld id="{D9855241-6D72-5E45-96A4-9460B2E72E80}" type="slidenum">
              <a:rPr lang="en-US" smtClean="0"/>
              <a:t>21</a:t>
            </a:fld>
            <a:endParaRPr lang="en-US"/>
          </a:p>
        </p:txBody>
      </p:sp>
    </p:spTree>
    <p:extLst>
      <p:ext uri="{BB962C8B-B14F-4D97-AF65-F5344CB8AC3E}">
        <p14:creationId xmlns:p14="http://schemas.microsoft.com/office/powerpoint/2010/main" val="41885091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F1826-2A24-CE74-E047-3163DB677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4E949-6B4D-B80B-6129-5EE0769B1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AD04DD-010E-945A-5104-C99CB3EDE993}"/>
              </a:ext>
            </a:extLst>
          </p:cNvPr>
          <p:cNvSpPr>
            <a:spLocks noGrp="1"/>
          </p:cNvSpPr>
          <p:nvPr>
            <p:ph type="body" idx="1"/>
          </p:nvPr>
        </p:nvSpPr>
        <p:spPr/>
        <p:txBody>
          <a:bodyPr/>
          <a:lstStyle/>
          <a:p>
            <a:r>
              <a:rPr lang="en-US"/>
              <a:t>Our advisement community has access to these tools. If you are a faculty member or staff member that has concerns about a particular student, you can go to the advisor and work with them.</a:t>
            </a:r>
          </a:p>
        </p:txBody>
      </p:sp>
      <p:sp>
        <p:nvSpPr>
          <p:cNvPr id="4" name="Slide Number Placeholder 3">
            <a:extLst>
              <a:ext uri="{FF2B5EF4-FFF2-40B4-BE49-F238E27FC236}">
                <a16:creationId xmlns:a16="http://schemas.microsoft.com/office/drawing/2014/main" id="{F72F12F1-8723-79CE-E189-4AB6C8E24EB7}"/>
              </a:ext>
            </a:extLst>
          </p:cNvPr>
          <p:cNvSpPr>
            <a:spLocks noGrp="1"/>
          </p:cNvSpPr>
          <p:nvPr>
            <p:ph type="sldNum" sz="quarter" idx="5"/>
          </p:nvPr>
        </p:nvSpPr>
        <p:spPr/>
        <p:txBody>
          <a:bodyPr/>
          <a:lstStyle/>
          <a:p>
            <a:fld id="{D9855241-6D72-5E45-96A4-9460B2E72E80}" type="slidenum">
              <a:rPr lang="en-US" smtClean="0"/>
              <a:t>22</a:t>
            </a:fld>
            <a:endParaRPr lang="en-US"/>
          </a:p>
        </p:txBody>
      </p:sp>
    </p:spTree>
    <p:extLst>
      <p:ext uri="{BB962C8B-B14F-4D97-AF65-F5344CB8AC3E}">
        <p14:creationId xmlns:p14="http://schemas.microsoft.com/office/powerpoint/2010/main" val="594850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ABE41-D118-B28A-5FF6-5B51A8DF3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64C753-DCC1-9DD5-E19E-5EBC3B146C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94763A-E757-87A8-04D3-6C67E82836EC}"/>
              </a:ext>
            </a:extLst>
          </p:cNvPr>
          <p:cNvSpPr>
            <a:spLocks noGrp="1"/>
          </p:cNvSpPr>
          <p:nvPr>
            <p:ph type="body" idx="1"/>
          </p:nvPr>
        </p:nvSpPr>
        <p:spPr/>
        <p:txBody>
          <a:bodyPr/>
          <a:lstStyle/>
          <a:p>
            <a:r>
              <a:rPr lang="en-US"/>
              <a:t>EA is a tool we have built for the advisement community. It utilizes machine learning algorithms and identifies students at risk of poor academic performance. Basically, allows us to find them before grades are final and individuals can work with them to help them get access to resources that might help them be successful. Advisors can use various filters to narrow down their list of students to those they need to reach out to.</a:t>
            </a:r>
          </a:p>
          <a:p>
            <a:endParaRPr lang="en-US"/>
          </a:p>
        </p:txBody>
      </p:sp>
      <p:sp>
        <p:nvSpPr>
          <p:cNvPr id="4" name="Slide Number Placeholder 3">
            <a:extLst>
              <a:ext uri="{FF2B5EF4-FFF2-40B4-BE49-F238E27FC236}">
                <a16:creationId xmlns:a16="http://schemas.microsoft.com/office/drawing/2014/main" id="{01197749-997B-5B6D-FA32-4E333A78D0AA}"/>
              </a:ext>
            </a:extLst>
          </p:cNvPr>
          <p:cNvSpPr>
            <a:spLocks noGrp="1"/>
          </p:cNvSpPr>
          <p:nvPr>
            <p:ph type="sldNum" sz="quarter" idx="5"/>
          </p:nvPr>
        </p:nvSpPr>
        <p:spPr/>
        <p:txBody>
          <a:bodyPr/>
          <a:lstStyle/>
          <a:p>
            <a:fld id="{D9855241-6D72-5E45-96A4-9460B2E72E80}" type="slidenum">
              <a:rPr lang="en-US" smtClean="0"/>
              <a:t>23</a:t>
            </a:fld>
            <a:endParaRPr lang="en-US"/>
          </a:p>
        </p:txBody>
      </p:sp>
    </p:spTree>
    <p:extLst>
      <p:ext uri="{BB962C8B-B14F-4D97-AF65-F5344CB8AC3E}">
        <p14:creationId xmlns:p14="http://schemas.microsoft.com/office/powerpoint/2010/main" val="3024278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1A8E0-53D6-C4F4-F3FF-B3A09D639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5193C2-C7FC-3B23-A443-B0D1D117EB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5BEAB-1A75-1B5D-A3A6-5DE270FBEEE7}"/>
              </a:ext>
            </a:extLst>
          </p:cNvPr>
          <p:cNvSpPr>
            <a:spLocks noGrp="1"/>
          </p:cNvSpPr>
          <p:nvPr>
            <p:ph type="body" idx="1"/>
          </p:nvPr>
        </p:nvSpPr>
        <p:spPr/>
        <p:txBody>
          <a:bodyPr/>
          <a:lstStyle/>
          <a:p>
            <a:r>
              <a:rPr lang="en-US"/>
              <a:t>Academic Progress is also a tool that we built for the advisement community at the request of the Student Success Executive Council. It combines past indicators of academic performance with current indicators to give a quick view into how a student is doing. Like Early Alert, it has filters to identify students that might be in need of additional support.</a:t>
            </a:r>
          </a:p>
          <a:p>
            <a:endParaRPr lang="en-US">
              <a:ea typeface="Calibri"/>
              <a:cs typeface="Calibri"/>
            </a:endParaRPr>
          </a:p>
          <a:p>
            <a:r>
              <a:rPr lang="en-US" b="1"/>
              <a:t>Our advisement community has access to these tools. If you are a faculty member or staff member that has concerns about a particular student, you can go to the advisor and work with them.</a:t>
            </a:r>
            <a:endParaRPr lang="en-US" b="1">
              <a:ea typeface="Calibri"/>
              <a:cs typeface="Calibri"/>
            </a:endParaRPr>
          </a:p>
          <a:p>
            <a:endParaRPr lang="en-US">
              <a:ea typeface="Calibri"/>
              <a:cs typeface="Calibri"/>
            </a:endParaRPr>
          </a:p>
          <a:p>
            <a:r>
              <a:rPr lang="en-US">
                <a:ea typeface="Calibri"/>
                <a:cs typeface="Calibri"/>
              </a:rPr>
              <a:t>-------------------------------------------</a:t>
            </a:r>
            <a:endParaRPr lang="en-US"/>
          </a:p>
          <a:p>
            <a:r>
              <a:rPr lang="en-US" b="1"/>
              <a:t>This is meant to give a quick glimpse into a student’s academic progress</a:t>
            </a:r>
            <a:endParaRPr lang="en-US">
              <a:ea typeface="Calibri"/>
              <a:cs typeface="Calibri"/>
            </a:endParaRPr>
          </a:p>
          <a:p>
            <a:r>
              <a:rPr lang="en-US" b="1"/>
              <a:t>We worked with Rosemary and Rich to select metrics that aligned with the research Rosemary’s office has done and added that to some Early Alert information.</a:t>
            </a:r>
            <a:endParaRPr lang="en-US"/>
          </a:p>
          <a:p>
            <a:r>
              <a:rPr lang="en-US"/>
              <a:t>The detail box includes 4 areas:</a:t>
            </a:r>
          </a:p>
          <a:p>
            <a:pPr marL="285750" indent="-285750">
              <a:buFont typeface="Calibri"/>
              <a:buChar char="-"/>
            </a:pPr>
            <a:r>
              <a:rPr lang="en-US"/>
              <a:t>Unproductive credit rate – this is the number of DEWs a student has divided by the number of attempted credits</a:t>
            </a:r>
            <a:endParaRPr lang="en-US">
              <a:ea typeface="Calibri" panose="020F0502020204030204"/>
              <a:cs typeface="Calibri" panose="020F0502020204030204"/>
            </a:endParaRPr>
          </a:p>
          <a:p>
            <a:pPr marL="285750" indent="-285750">
              <a:buFont typeface="Calibri"/>
              <a:buChar char="-"/>
            </a:pPr>
            <a:r>
              <a:rPr lang="en-US"/>
              <a:t># enrollments a student has where they have multiple withdrawals (2 or more W’s) We know repeated patterns of withdrawing can be damaging for a student. </a:t>
            </a:r>
            <a:endParaRPr lang="en-US">
              <a:ea typeface="Calibri" panose="020F0502020204030204"/>
              <a:cs typeface="Calibri" panose="020F0502020204030204"/>
            </a:endParaRPr>
          </a:p>
          <a:p>
            <a:pPr marL="285750" indent="-285750">
              <a:buFont typeface="Calibri"/>
              <a:buChar char="-"/>
            </a:pPr>
            <a:r>
              <a:rPr lang="en-US"/>
              <a:t># classes a student has with a high gateway score. These courses are often critical for a student to progress towards graduation and it is important that students successfully complete these and understand their importance</a:t>
            </a:r>
            <a:endParaRPr lang="en-US">
              <a:ea typeface="Calibri"/>
              <a:cs typeface="Calibri"/>
            </a:endParaRPr>
          </a:p>
          <a:p>
            <a:pPr marL="285750" indent="-285750">
              <a:buFont typeface="Calibri"/>
              <a:buChar char="-"/>
            </a:pPr>
            <a:r>
              <a:rPr lang="en-US"/>
              <a:t>EA risk level and movement (if that risk level is moving up or down) – risk of getting below a 2.0 and if that risk is trending up or down</a:t>
            </a:r>
            <a:endParaRPr lang="en-US">
              <a:ea typeface="Calibri"/>
              <a:cs typeface="Calibri"/>
            </a:endParaRPr>
          </a:p>
          <a:p>
            <a:r>
              <a:rPr lang="en-US"/>
              <a:t>The first two are metrics based on previous semesters (lagging metrics/backward looking): unproductive credit rate, enrollments with 2+ </a:t>
            </a:r>
            <a:r>
              <a:rPr lang="en-US" err="1"/>
              <a:t>Ws</a:t>
            </a:r>
            <a:endParaRPr lang="en-US" err="1">
              <a:ea typeface="Calibri"/>
              <a:cs typeface="Calibri"/>
            </a:endParaRPr>
          </a:p>
          <a:p>
            <a:r>
              <a:rPr lang="en-US"/>
              <a:t>The last two are leading metrics (predictive metrics/forward looking): what they are currently enrolled in, current risk level</a:t>
            </a:r>
          </a:p>
          <a:p>
            <a:r>
              <a:rPr lang="en-US" b="1"/>
              <a:t>Combines previous performance with current performance into one view</a:t>
            </a:r>
            <a:endParaRPr lang="en-US"/>
          </a:p>
          <a:p>
            <a:endParaRPr lang="en-US">
              <a:ea typeface="Calibri"/>
              <a:cs typeface="Calibri"/>
            </a:endParaRPr>
          </a:p>
          <a:p>
            <a:r>
              <a:rPr lang="en-US"/>
              <a:t>In</a:t>
            </a:r>
            <a:r>
              <a:rPr lang="en-US" sz="1200" kern="1200">
                <a:solidFill>
                  <a:schemeClr val="tx1"/>
                </a:solidFill>
                <a:effectLst/>
                <a:latin typeface="+mn-lt"/>
                <a:ea typeface="+mn-ea"/>
                <a:cs typeface="+mn-cs"/>
              </a:rPr>
              <a:t> the dashboard, </a:t>
            </a:r>
            <a:r>
              <a:rPr lang="en-US"/>
              <a:t>an</a:t>
            </a:r>
            <a:r>
              <a:rPr lang="en-US" sz="1200" kern="1200">
                <a:solidFill>
                  <a:schemeClr val="tx1"/>
                </a:solidFill>
                <a:effectLst/>
                <a:latin typeface="+mn-lt"/>
                <a:ea typeface="+mn-ea"/>
                <a:cs typeface="+mn-cs"/>
              </a:rPr>
              <a:t> advisor can come to the dashboard, select their</a:t>
            </a:r>
            <a:r>
              <a:rPr lang="en-US"/>
              <a:t> own</a:t>
            </a:r>
            <a:r>
              <a:rPr lang="en-US" sz="1200" kern="1200">
                <a:solidFill>
                  <a:schemeClr val="tx1"/>
                </a:solidFill>
                <a:effectLst/>
                <a:latin typeface="+mn-lt"/>
                <a:ea typeface="+mn-ea"/>
                <a:cs typeface="+mn-cs"/>
              </a:rPr>
              <a:t> name, and the students in their area will populate the dashboard</a:t>
            </a:r>
            <a:endParaRPr lang="en-US">
              <a:ea typeface="+mn-ea"/>
              <a:cs typeface="+mn-cs"/>
            </a:endParaRPr>
          </a:p>
          <a:p>
            <a:r>
              <a:rPr lang="en-US" sz="1200" kern="1200">
                <a:solidFill>
                  <a:schemeClr val="tx1"/>
                </a:solidFill>
                <a:effectLst/>
                <a:latin typeface="+mn-lt"/>
                <a:ea typeface="+mn-ea"/>
                <a:cs typeface="+mn-cs"/>
              </a:rPr>
              <a:t>These filters over here on the left and at the top will be very familiar to advisors, because they match what is in Early Alert. Can select different options to filter down their list of students.</a:t>
            </a:r>
          </a:p>
          <a:p>
            <a:r>
              <a:rPr lang="en-US" sz="1200" kern="1200">
                <a:solidFill>
                  <a:schemeClr val="tx1"/>
                </a:solidFill>
                <a:effectLst/>
                <a:latin typeface="+mn-lt"/>
                <a:ea typeface="+mn-ea"/>
                <a:cs typeface="+mn-cs"/>
              </a:rPr>
              <a:t>Across the top they can look for a particular student if they need to for any reason</a:t>
            </a:r>
          </a:p>
          <a:p>
            <a:endParaRPr lang="en-US"/>
          </a:p>
        </p:txBody>
      </p:sp>
      <p:sp>
        <p:nvSpPr>
          <p:cNvPr id="4" name="Slide Number Placeholder 3">
            <a:extLst>
              <a:ext uri="{FF2B5EF4-FFF2-40B4-BE49-F238E27FC236}">
                <a16:creationId xmlns:a16="http://schemas.microsoft.com/office/drawing/2014/main" id="{30092680-CB48-AD62-9257-9F79C1BAE2F5}"/>
              </a:ext>
            </a:extLst>
          </p:cNvPr>
          <p:cNvSpPr>
            <a:spLocks noGrp="1"/>
          </p:cNvSpPr>
          <p:nvPr>
            <p:ph type="sldNum" sz="quarter" idx="5"/>
          </p:nvPr>
        </p:nvSpPr>
        <p:spPr/>
        <p:txBody>
          <a:bodyPr/>
          <a:lstStyle/>
          <a:p>
            <a:fld id="{D9855241-6D72-5E45-96A4-9460B2E72E80}" type="slidenum">
              <a:rPr lang="en-US" smtClean="0"/>
              <a:t>24</a:t>
            </a:fld>
            <a:endParaRPr lang="en-US"/>
          </a:p>
        </p:txBody>
      </p:sp>
    </p:spTree>
    <p:extLst>
      <p:ext uri="{BB962C8B-B14F-4D97-AF65-F5344CB8AC3E}">
        <p14:creationId xmlns:p14="http://schemas.microsoft.com/office/powerpoint/2010/main" val="108022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70F99-FAE6-7F2D-763D-313F2337D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73525E-587A-9A16-D7FC-B58881435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D313B-2673-2806-B511-68214DDEDC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25773A-2543-875F-BE20-A7F9669B43EE}"/>
              </a:ext>
            </a:extLst>
          </p:cNvPr>
          <p:cNvSpPr>
            <a:spLocks noGrp="1"/>
          </p:cNvSpPr>
          <p:nvPr>
            <p:ph type="sldNum" sz="quarter" idx="5"/>
          </p:nvPr>
        </p:nvSpPr>
        <p:spPr/>
        <p:txBody>
          <a:bodyPr/>
          <a:lstStyle/>
          <a:p>
            <a:fld id="{D9855241-6D72-5E45-96A4-9460B2E72E80}" type="slidenum">
              <a:rPr lang="en-US" smtClean="0"/>
              <a:t>25</a:t>
            </a:fld>
            <a:endParaRPr lang="en-US"/>
          </a:p>
        </p:txBody>
      </p:sp>
    </p:spTree>
    <p:extLst>
      <p:ext uri="{BB962C8B-B14F-4D97-AF65-F5344CB8AC3E}">
        <p14:creationId xmlns:p14="http://schemas.microsoft.com/office/powerpoint/2010/main" val="2316063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0662C-7FB8-82C2-DF05-F31E07BDF4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1382E-F62C-BA17-DCC1-B5CC4B8AD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435B7-D177-B055-BB69-E9AD5CB02661}"/>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057131F2-64D4-CD89-1019-724EE14CB25E}"/>
              </a:ext>
            </a:extLst>
          </p:cNvPr>
          <p:cNvSpPr>
            <a:spLocks noGrp="1"/>
          </p:cNvSpPr>
          <p:nvPr>
            <p:ph type="sldNum" sz="quarter" idx="5"/>
          </p:nvPr>
        </p:nvSpPr>
        <p:spPr/>
        <p:txBody>
          <a:bodyPr/>
          <a:lstStyle/>
          <a:p>
            <a:fld id="{D9855241-6D72-5E45-96A4-9460B2E72E80}" type="slidenum">
              <a:rPr lang="en-US" smtClean="0"/>
              <a:t>26</a:t>
            </a:fld>
            <a:endParaRPr lang="en-US"/>
          </a:p>
        </p:txBody>
      </p:sp>
    </p:spTree>
    <p:extLst>
      <p:ext uri="{BB962C8B-B14F-4D97-AF65-F5344CB8AC3E}">
        <p14:creationId xmlns:p14="http://schemas.microsoft.com/office/powerpoint/2010/main" val="40220085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1" indent="0" algn="l" defTabSz="914400" rtl="0" eaLnBrk="1" fontAlgn="ctr"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What we cover…our services (Data Visualization, Data Virtualization, Application Data Management, Database Storage &amp; Management)</a:t>
            </a:r>
            <a:endParaRPr lang="en-US">
              <a:ea typeface="+mn-ea"/>
              <a:cs typeface="+mn-cs"/>
            </a:endParaRPr>
          </a:p>
          <a:p>
            <a:pPr lvl="1" rtl="0" fontAlgn="ctr"/>
            <a:r>
              <a:rPr lang="en-US" sz="1200" kern="1200">
                <a:solidFill>
                  <a:schemeClr val="tx1"/>
                </a:solidFill>
                <a:effectLst/>
                <a:latin typeface="+mn-lt"/>
                <a:ea typeface="+mn-ea"/>
                <a:cs typeface="+mn-cs"/>
              </a:rPr>
              <a:t>Data Governance - High-Level explanation</a:t>
            </a:r>
          </a:p>
          <a:p>
            <a:pPr lvl="1" rtl="0" fontAlgn="ctr"/>
            <a:r>
              <a:rPr lang="en-US" sz="1200" kern="1200">
                <a:solidFill>
                  <a:schemeClr val="tx1"/>
                </a:solidFill>
                <a:effectLst/>
                <a:latin typeface="+mn-lt"/>
                <a:ea typeface="+mn-ea"/>
                <a:cs typeface="+mn-cs"/>
              </a:rPr>
              <a:t>Alation - University Terms</a:t>
            </a:r>
          </a:p>
          <a:p>
            <a:pPr rtl="0"/>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2C5E"/>
              </a:solidFill>
              <a:latin typeface="Avenir Next LT Pro" panose="020B0504020202020204" pitchFamily="34" charset="77"/>
            </a:endParaRPr>
          </a:p>
        </p:txBody>
      </p:sp>
      <p:sp>
        <p:nvSpPr>
          <p:cNvPr id="4" name="Slide Number Placeholder 3"/>
          <p:cNvSpPr>
            <a:spLocks noGrp="1"/>
          </p:cNvSpPr>
          <p:nvPr>
            <p:ph type="sldNum" sz="quarter" idx="5"/>
          </p:nvPr>
        </p:nvSpPr>
        <p:spPr/>
        <p:txBody>
          <a:bodyPr/>
          <a:lstStyle/>
          <a:p>
            <a:fld id="{D9855241-6D72-5E45-96A4-9460B2E72E80}" type="slidenum">
              <a:rPr lang="en-US" smtClean="0"/>
              <a:t>27</a:t>
            </a:fld>
            <a:endParaRPr lang="en-US"/>
          </a:p>
        </p:txBody>
      </p:sp>
    </p:spTree>
    <p:extLst>
      <p:ext uri="{BB962C8B-B14F-4D97-AF65-F5344CB8AC3E}">
        <p14:creationId xmlns:p14="http://schemas.microsoft.com/office/powerpoint/2010/main" val="28897056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BAB02-AD1F-5BEF-E836-7531A0426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0922D4-FC2E-572F-04DB-25E1F808E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5F770A-5D39-BB06-48FC-6A72FA83ECB5}"/>
              </a:ext>
            </a:extLst>
          </p:cNvPr>
          <p:cNvSpPr>
            <a:spLocks noGrp="1"/>
          </p:cNvSpPr>
          <p:nvPr>
            <p:ph type="body" idx="1"/>
          </p:nvPr>
        </p:nvSpPr>
        <p:spPr/>
        <p:txBody>
          <a:bodyPr/>
          <a:lstStyle/>
          <a:p>
            <a:pPr lvl="0" rtl="0" fontAlgn="ctr"/>
            <a:r>
              <a:rPr lang="en-US" sz="1200" kern="1200">
                <a:solidFill>
                  <a:schemeClr val="tx1"/>
                </a:solidFill>
                <a:effectLst/>
                <a:latin typeface="+mn-lt"/>
                <a:ea typeface="+mn-ea"/>
                <a:cs typeface="+mn-cs"/>
              </a:rPr>
              <a:t>EDM portfolio services/data products</a:t>
            </a:r>
            <a:endParaRPr lang="en-US">
              <a:ea typeface="+mn-ea"/>
              <a:cs typeface="+mn-cs"/>
            </a:endParaRPr>
          </a:p>
          <a:p>
            <a:pPr lvl="1" rtl="0" fontAlgn="ctr"/>
            <a:r>
              <a:rPr lang="en-US" sz="1200" kern="1200">
                <a:solidFill>
                  <a:schemeClr val="tx1"/>
                </a:solidFill>
                <a:effectLst/>
                <a:latin typeface="+mn-lt"/>
                <a:ea typeface="+mn-ea"/>
                <a:cs typeface="+mn-cs"/>
              </a:rPr>
              <a:t>What we cover…our services (Data Visualization, Data Virtualization, Application Data Management, Database Storage &amp; Management)</a:t>
            </a:r>
          </a:p>
          <a:p>
            <a:pPr rtl="0"/>
            <a:endParaRPr lang="en-US">
              <a:solidFill>
                <a:srgbClr val="002C5E"/>
              </a:solidFill>
              <a:latin typeface="Avenir Next LT Pro" panose="020B0504020202020204" pitchFamily="34" charset="77"/>
            </a:endParaRPr>
          </a:p>
        </p:txBody>
      </p:sp>
      <p:sp>
        <p:nvSpPr>
          <p:cNvPr id="4" name="Slide Number Placeholder 3">
            <a:extLst>
              <a:ext uri="{FF2B5EF4-FFF2-40B4-BE49-F238E27FC236}">
                <a16:creationId xmlns:a16="http://schemas.microsoft.com/office/drawing/2014/main" id="{26E218C5-70AF-F98F-B341-E4C1AFDE15C0}"/>
              </a:ext>
            </a:extLst>
          </p:cNvPr>
          <p:cNvSpPr>
            <a:spLocks noGrp="1"/>
          </p:cNvSpPr>
          <p:nvPr>
            <p:ph type="sldNum" sz="quarter" idx="5"/>
          </p:nvPr>
        </p:nvSpPr>
        <p:spPr/>
        <p:txBody>
          <a:bodyPr/>
          <a:lstStyle/>
          <a:p>
            <a:fld id="{D9855241-6D72-5E45-96A4-9460B2E72E80}" type="slidenum">
              <a:rPr lang="en-US" smtClean="0"/>
              <a:t>28</a:t>
            </a:fld>
            <a:endParaRPr lang="en-US"/>
          </a:p>
        </p:txBody>
      </p:sp>
    </p:spTree>
    <p:extLst>
      <p:ext uri="{BB962C8B-B14F-4D97-AF65-F5344CB8AC3E}">
        <p14:creationId xmlns:p14="http://schemas.microsoft.com/office/powerpoint/2010/main" val="40181803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2B5D7-8333-46FD-9107-04E56BF61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D3BF4-3585-68A0-08F8-0763B9769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DBA8FA-6AA1-AEB4-3076-B6FC69FEF5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6D73B816-E277-07FD-903E-C33F723B4876}"/>
              </a:ext>
            </a:extLst>
          </p:cNvPr>
          <p:cNvSpPr>
            <a:spLocks noGrp="1"/>
          </p:cNvSpPr>
          <p:nvPr>
            <p:ph type="sldNum" sz="quarter" idx="5"/>
          </p:nvPr>
        </p:nvSpPr>
        <p:spPr/>
        <p:txBody>
          <a:bodyPr/>
          <a:lstStyle/>
          <a:p>
            <a:fld id="{D9855241-6D72-5E45-96A4-9460B2E72E80}" type="slidenum">
              <a:rPr lang="en-US" smtClean="0"/>
              <a:t>29</a:t>
            </a:fld>
            <a:endParaRPr lang="en-US"/>
          </a:p>
        </p:txBody>
      </p:sp>
    </p:spTree>
    <p:extLst>
      <p:ext uri="{BB962C8B-B14F-4D97-AF65-F5344CB8AC3E}">
        <p14:creationId xmlns:p14="http://schemas.microsoft.com/office/powerpoint/2010/main" val="42430087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focus is on the business model and business data pipeline.</a:t>
            </a:r>
          </a:p>
          <a:p>
            <a:endParaRPr lang="en-US"/>
          </a:p>
          <a:p>
            <a:r>
              <a:rPr lang="en-US"/>
              <a:t>While all roles and responsibilities are important, the Data Steward is central to the Business Data Pipeline.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B85C88-DDD2-0C41-BD1A-8731EBC5D8F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5663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4115F-9279-4909-A0D3-7B4F9E6A3B5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5849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Describe system to system integration...BDP use cases...versus reporting use cases.</a:t>
            </a:r>
          </a:p>
        </p:txBody>
      </p:sp>
      <p:sp>
        <p:nvSpPr>
          <p:cNvPr id="4" name="Slide Number Placeholder 3"/>
          <p:cNvSpPr>
            <a:spLocks noGrp="1"/>
          </p:cNvSpPr>
          <p:nvPr>
            <p:ph type="sldNum" sz="quarter" idx="5"/>
          </p:nvPr>
        </p:nvSpPr>
        <p:spPr/>
        <p:txBody>
          <a:bodyPr/>
          <a:lstStyle/>
          <a:p>
            <a:fld id="{D9855241-6D72-5E45-96A4-9460B2E72E80}" type="slidenum">
              <a:rPr lang="en-US" smtClean="0"/>
              <a:t>32</a:t>
            </a:fld>
            <a:endParaRPr lang="en-US"/>
          </a:p>
        </p:txBody>
      </p:sp>
    </p:spTree>
    <p:extLst>
      <p:ext uri="{BB962C8B-B14F-4D97-AF65-F5344CB8AC3E}">
        <p14:creationId xmlns:p14="http://schemas.microsoft.com/office/powerpoint/2010/main" val="30316465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Summary Slide</a:t>
            </a:r>
          </a:p>
          <a:p>
            <a:endParaRPr lang="en-US"/>
          </a:p>
          <a:p>
            <a:r>
              <a:rPr lang="en-US">
                <a:ea typeface="Calibri"/>
                <a:cs typeface="Calibri"/>
              </a:rPr>
              <a:t>Assessment &amp; Planning:</a:t>
            </a:r>
          </a:p>
          <a:p>
            <a:pPr marL="285750" indent="-285750">
              <a:buFont typeface="Calibri"/>
              <a:buChar char="-"/>
            </a:pPr>
            <a:r>
              <a:rPr lang="en-US">
                <a:solidFill>
                  <a:srgbClr val="002D5E"/>
                </a:solidFill>
              </a:rPr>
              <a:t>Provide quantitative and qualitative analyses (program-level to university-level)</a:t>
            </a:r>
            <a:endParaRPr lang="en-US">
              <a:ea typeface="Calibri" panose="020F0502020204030204"/>
              <a:cs typeface="Calibri" panose="020F0502020204030204"/>
            </a:endParaRPr>
          </a:p>
          <a:p>
            <a:pPr marL="285750" indent="-285750">
              <a:buFont typeface="Calibri"/>
              <a:buChar char="-"/>
            </a:pPr>
            <a:endParaRPr lang="en-US">
              <a:ea typeface="Calibri" panose="020F0502020204030204"/>
              <a:cs typeface="Calibri" panose="020F0502020204030204"/>
            </a:endParaRPr>
          </a:p>
          <a:p>
            <a:r>
              <a:rPr lang="en-US">
                <a:ea typeface="Calibri" panose="020F0502020204030204"/>
                <a:cs typeface="Calibri" panose="020F0502020204030204"/>
              </a:rPr>
              <a:t>Enrollment Services – Research &amp; Reporting:</a:t>
            </a:r>
          </a:p>
          <a:p>
            <a:pPr marL="285750" indent="-285750">
              <a:buFont typeface="Calibri"/>
              <a:buChar char="-"/>
            </a:pPr>
            <a:r>
              <a:rPr lang="en-US">
                <a:solidFill>
                  <a:srgbClr val="024977"/>
                </a:solidFill>
              </a:rPr>
              <a:t>Provide the campus community with student academic data reports (Excel files and Tableau dashboards)</a:t>
            </a:r>
            <a:endParaRPr lang="en-US">
              <a:solidFill>
                <a:srgbClr val="000000"/>
              </a:solidFill>
              <a:ea typeface="Calibri"/>
              <a:cs typeface="Calibri"/>
            </a:endParaRPr>
          </a:p>
          <a:p>
            <a:endParaRPr lang="en-US">
              <a:solidFill>
                <a:srgbClr val="024977"/>
              </a:solidFill>
              <a:ea typeface="Calibri"/>
              <a:cs typeface="Calibri"/>
            </a:endParaRPr>
          </a:p>
          <a:p>
            <a:r>
              <a:rPr lang="en-US">
                <a:solidFill>
                  <a:srgbClr val="024977"/>
                </a:solidFill>
                <a:ea typeface="Calibri"/>
                <a:cs typeface="Calibri"/>
              </a:rPr>
              <a:t>Enterprise Data Management – OIT</a:t>
            </a:r>
          </a:p>
          <a:p>
            <a:pPr marL="285750" indent="-285750">
              <a:buFont typeface="Calibri"/>
              <a:buChar char="-"/>
            </a:pPr>
            <a:r>
              <a:rPr lang="en-US">
                <a:solidFill>
                  <a:srgbClr val="024977"/>
                </a:solidFill>
              </a:rPr>
              <a:t>Provide trusted, secure, and connected data services that enable consistent access to enterprise information.</a:t>
            </a:r>
          </a:p>
        </p:txBody>
      </p:sp>
      <p:sp>
        <p:nvSpPr>
          <p:cNvPr id="4" name="Slide Number Placeholder 3"/>
          <p:cNvSpPr>
            <a:spLocks noGrp="1"/>
          </p:cNvSpPr>
          <p:nvPr>
            <p:ph type="sldNum" sz="quarter" idx="5"/>
          </p:nvPr>
        </p:nvSpPr>
        <p:spPr/>
        <p:txBody>
          <a:bodyPr/>
          <a:lstStyle/>
          <a:p>
            <a:fld id="{D9855241-6D72-5E45-96A4-9460B2E72E80}" type="slidenum">
              <a:rPr lang="en-US" smtClean="0"/>
              <a:t>34</a:t>
            </a:fld>
            <a:endParaRPr lang="en-US"/>
          </a:p>
        </p:txBody>
      </p:sp>
    </p:spTree>
    <p:extLst>
      <p:ext uri="{BB962C8B-B14F-4D97-AF65-F5344CB8AC3E}">
        <p14:creationId xmlns:p14="http://schemas.microsoft.com/office/powerpoint/2010/main" val="13143501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855241-6D72-5E45-96A4-9460B2E72E80}" type="slidenum">
              <a:rPr lang="en-US" smtClean="0"/>
              <a:t>35</a:t>
            </a:fld>
            <a:endParaRPr lang="en-US"/>
          </a:p>
        </p:txBody>
      </p:sp>
    </p:spTree>
    <p:extLst>
      <p:ext uri="{BB962C8B-B14F-4D97-AF65-F5344CB8AC3E}">
        <p14:creationId xmlns:p14="http://schemas.microsoft.com/office/powerpoint/2010/main" val="3063976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7206" y="2244726"/>
            <a:ext cx="18283238" cy="4775200"/>
          </a:xfrm>
        </p:spPr>
        <p:txBody>
          <a:bodyPr anchor="b"/>
          <a:lstStyle>
            <a:lvl1pPr algn="ctr">
              <a:defRPr sz="11997"/>
            </a:lvl1pPr>
          </a:lstStyle>
          <a:p>
            <a:r>
              <a:rPr lang="en-US"/>
              <a:t>CLICK TO EDIT MASTER TITLE STYLE</a:t>
            </a:r>
          </a:p>
        </p:txBody>
      </p:sp>
      <p:sp>
        <p:nvSpPr>
          <p:cNvPr id="3" name="Subtitle 2"/>
          <p:cNvSpPr>
            <a:spLocks noGrp="1"/>
          </p:cNvSpPr>
          <p:nvPr>
            <p:ph type="subTitle" idx="1"/>
          </p:nvPr>
        </p:nvSpPr>
        <p:spPr>
          <a:xfrm>
            <a:off x="3047206" y="7204076"/>
            <a:ext cx="18283238" cy="3311524"/>
          </a:xfrm>
        </p:spPr>
        <p:txBody>
          <a:bodyPr/>
          <a:lstStyle>
            <a:lvl1pPr marL="0" indent="0" algn="ctr">
              <a:buNone/>
              <a:defRPr sz="4799"/>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62373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0175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63267" y="3419477"/>
            <a:ext cx="21025723" cy="5705474"/>
          </a:xfrm>
        </p:spPr>
        <p:txBody>
          <a:bodyPr anchor="b"/>
          <a:lstStyle>
            <a:lvl1pPr>
              <a:defRPr sz="11997"/>
            </a:lvl1pPr>
          </a:lstStyle>
          <a:p>
            <a:r>
              <a:rPr lang="en-US"/>
              <a:t>CLICK TO EDIT MASTER TITLE STYLE</a:t>
            </a:r>
          </a:p>
        </p:txBody>
      </p:sp>
      <p:sp>
        <p:nvSpPr>
          <p:cNvPr id="3" name="Text Placeholder 2"/>
          <p:cNvSpPr>
            <a:spLocks noGrp="1"/>
          </p:cNvSpPr>
          <p:nvPr>
            <p:ph type="body" idx="1"/>
          </p:nvPr>
        </p:nvSpPr>
        <p:spPr>
          <a:xfrm>
            <a:off x="1663267" y="9178927"/>
            <a:ext cx="21025723" cy="3000374"/>
          </a:xfrm>
        </p:spPr>
        <p:txBody>
          <a:bodyPr/>
          <a:lstStyle>
            <a:lvl1pPr marL="0" indent="0">
              <a:buNone/>
              <a:defRPr sz="4799">
                <a:solidFill>
                  <a:srgbClr val="002D5E"/>
                </a:solidFill>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7805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12019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79139" y="730251"/>
            <a:ext cx="21025723" cy="2651126"/>
          </a:xfrm>
        </p:spPr>
        <p:txBody>
          <a:bodyPr/>
          <a:lstStyle/>
          <a:p>
            <a:r>
              <a:rPr lang="en-US"/>
              <a:t>CLICK TO EDIT MASTER TITLE STYLE</a:t>
            </a:r>
          </a:p>
        </p:txBody>
      </p:sp>
      <p:sp>
        <p:nvSpPr>
          <p:cNvPr id="3" name="Text Placeholder 2"/>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8960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34272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77720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79140" y="914400"/>
            <a:ext cx="7862426" cy="3200400"/>
          </a:xfrm>
        </p:spPr>
        <p:txBody>
          <a:bodyPr anchor="b"/>
          <a:lstStyle>
            <a:lvl1pPr>
              <a:defRPr sz="6398"/>
            </a:lvl1pPr>
          </a:lstStyle>
          <a:p>
            <a:r>
              <a:rPr lang="en-US"/>
              <a:t>CLICK TO EDIT MASTER TITLE STYLE</a:t>
            </a:r>
          </a:p>
        </p:txBody>
      </p:sp>
      <p:sp>
        <p:nvSpPr>
          <p:cNvPr id="3" name="Content Placeholder 2"/>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08539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79140" y="914400"/>
            <a:ext cx="7862426" cy="3200400"/>
          </a:xfrm>
        </p:spPr>
        <p:txBody>
          <a:bodyPr anchor="b"/>
          <a:lstStyle>
            <a:lvl1pPr>
              <a:defRPr sz="6398"/>
            </a:lvl1pPr>
          </a:lstStyle>
          <a:p>
            <a:r>
              <a:rPr lang="en-US"/>
              <a:t>CLICK TO EDIT MASTER TITLE STYLE</a:t>
            </a:r>
          </a:p>
        </p:txBody>
      </p:sp>
      <p:sp>
        <p:nvSpPr>
          <p:cNvPr id="3" name="Picture Placeholder 2"/>
          <p:cNvSpPr>
            <a:spLocks noGrp="1" noChangeAspect="1"/>
          </p:cNvSpPr>
          <p:nvPr>
            <p:ph type="pic" idx="1"/>
          </p:nvPr>
        </p:nvSpPr>
        <p:spPr>
          <a:xfrm>
            <a:off x="10363677" y="1974851"/>
            <a:ext cx="12341185" cy="9747250"/>
          </a:xfrm>
        </p:spPr>
        <p:txBody>
          <a:bodyPr anchor="t"/>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r>
              <a:rPr lang="en-US"/>
              <a:t>Click icon to add picture</a:t>
            </a:r>
          </a:p>
        </p:txBody>
      </p:sp>
      <p:sp>
        <p:nvSpPr>
          <p:cNvPr id="4" name="Text Placeholder 3"/>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7310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66097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17445256" y="730250"/>
            <a:ext cx="5256431" cy="1162367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8072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Slide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993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lorious Quote">
    <p:spTree>
      <p:nvGrpSpPr>
        <p:cNvPr id="1" name=""/>
        <p:cNvGrpSpPr/>
        <p:nvPr/>
      </p:nvGrpSpPr>
      <p:grpSpPr>
        <a:xfrm>
          <a:off x="0" y="0"/>
          <a:ext cx="0" cy="0"/>
          <a:chOff x="0" y="0"/>
          <a:chExt cx="0" cy="0"/>
        </a:xfrm>
      </p:grpSpPr>
      <p:pic>
        <p:nvPicPr>
          <p:cNvPr id="3" name="Picture 2" descr="Clouds in a blue sky&#10;&#10;Description automatically generated">
            <a:extLst>
              <a:ext uri="{FF2B5EF4-FFF2-40B4-BE49-F238E27FC236}">
                <a16:creationId xmlns:a16="http://schemas.microsoft.com/office/drawing/2014/main" id="{B378898D-9D6C-BE49-B7A4-015389F22DDB}"/>
              </a:ext>
            </a:extLst>
          </p:cNvPr>
          <p:cNvPicPr>
            <a:picLocks noChangeAspect="1"/>
          </p:cNvPicPr>
          <p:nvPr userDrawn="1"/>
        </p:nvPicPr>
        <p:blipFill rotWithShape="1">
          <a:blip r:embed="rId2">
            <a:alphaModFix amt="37000"/>
          </a:blip>
          <a:srcRect l="9620" t="340" r="9620" b="340"/>
          <a:stretch/>
        </p:blipFill>
        <p:spPr>
          <a:xfrm>
            <a:off x="0" y="0"/>
            <a:ext cx="24377650" cy="13716000"/>
          </a:xfrm>
          <a:prstGeom prst="rect">
            <a:avLst/>
          </a:prstGeom>
        </p:spPr>
      </p:pic>
      <p:grpSp>
        <p:nvGrpSpPr>
          <p:cNvPr id="6" name="Group 5">
            <a:extLst>
              <a:ext uri="{FF2B5EF4-FFF2-40B4-BE49-F238E27FC236}">
                <a16:creationId xmlns:a16="http://schemas.microsoft.com/office/drawing/2014/main" id="{950C3043-0F29-CD4E-98EC-57B5CACFA6FD}"/>
              </a:ext>
            </a:extLst>
          </p:cNvPr>
          <p:cNvGrpSpPr/>
          <p:nvPr userDrawn="1"/>
        </p:nvGrpSpPr>
        <p:grpSpPr>
          <a:xfrm>
            <a:off x="1882498" y="9412722"/>
            <a:ext cx="20612657" cy="0"/>
            <a:chOff x="772160" y="3907790"/>
            <a:chExt cx="7731760" cy="0"/>
          </a:xfrm>
        </p:grpSpPr>
        <p:cxnSp>
          <p:nvCxnSpPr>
            <p:cNvPr id="7" name="Straight Connector 6">
              <a:extLst>
                <a:ext uri="{FF2B5EF4-FFF2-40B4-BE49-F238E27FC236}">
                  <a16:creationId xmlns:a16="http://schemas.microsoft.com/office/drawing/2014/main" id="{4B1B2A66-C8DC-464B-90A5-66E2959F9F2D}"/>
                </a:ext>
              </a:extLst>
            </p:cNvPr>
            <p:cNvCxnSpPr/>
            <p:nvPr/>
          </p:nvCxnSpPr>
          <p:spPr>
            <a:xfrm>
              <a:off x="772160" y="3907790"/>
              <a:ext cx="32105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084AEF0-1FE1-0247-A8D4-DE302760F2B4}"/>
                </a:ext>
              </a:extLst>
            </p:cNvPr>
            <p:cNvCxnSpPr/>
            <p:nvPr/>
          </p:nvCxnSpPr>
          <p:spPr>
            <a:xfrm>
              <a:off x="5293360" y="3907790"/>
              <a:ext cx="321056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 name="Text Placeholder 9">
            <a:extLst>
              <a:ext uri="{FF2B5EF4-FFF2-40B4-BE49-F238E27FC236}">
                <a16:creationId xmlns:a16="http://schemas.microsoft.com/office/drawing/2014/main" id="{7A92C8A3-87EE-8648-BB25-4B034CC1B3C0}"/>
              </a:ext>
            </a:extLst>
          </p:cNvPr>
          <p:cNvSpPr>
            <a:spLocks noGrp="1"/>
          </p:cNvSpPr>
          <p:nvPr>
            <p:ph type="body" sz="quarter" idx="10" hasCustomPrompt="1"/>
          </p:nvPr>
        </p:nvSpPr>
        <p:spPr>
          <a:xfrm>
            <a:off x="2120348" y="1716966"/>
            <a:ext cx="20375019" cy="6540892"/>
          </a:xfrm>
          <a:prstGeom prst="rect">
            <a:avLst/>
          </a:prstGeom>
        </p:spPr>
        <p:txBody>
          <a:bodyPr anchor="ctr"/>
          <a:lstStyle>
            <a:lvl1pPr marL="0" indent="0" algn="ctr">
              <a:buNone/>
              <a:defRPr lang="en-US" sz="7198" b="1" kern="1200" spc="-300" dirty="0" smtClean="0">
                <a:solidFill>
                  <a:srgbClr val="002C5C"/>
                </a:solidFill>
                <a:latin typeface="Arial" panose="020B0604020202020204" pitchFamily="34" charset="0"/>
                <a:ea typeface="Roboto Slab Light" pitchFamily="2" charset="0"/>
                <a:cs typeface="Arial" panose="020B0604020202020204" pitchFamily="34" charset="0"/>
              </a:defRPr>
            </a:lvl1pPr>
            <a:lvl2pPr>
              <a:defRPr lang="en-US" sz="7198" kern="1200" spc="-300" dirty="0" smtClean="0">
                <a:solidFill>
                  <a:srgbClr val="002C5C"/>
                </a:solidFill>
                <a:latin typeface="Arial" panose="020B0604020202020204" pitchFamily="34" charset="0"/>
                <a:ea typeface="Roboto Slab Light" pitchFamily="2" charset="0"/>
                <a:cs typeface="Arial" panose="020B0604020202020204" pitchFamily="34" charset="0"/>
              </a:defRPr>
            </a:lvl2pPr>
            <a:lvl3pPr>
              <a:defRPr lang="en-US" sz="7198" kern="1200" spc="-300" dirty="0" smtClean="0">
                <a:solidFill>
                  <a:srgbClr val="002C5C"/>
                </a:solidFill>
                <a:latin typeface="Arial" panose="020B0604020202020204" pitchFamily="34" charset="0"/>
                <a:ea typeface="Roboto Slab Light" pitchFamily="2" charset="0"/>
                <a:cs typeface="Arial" panose="020B0604020202020204" pitchFamily="34" charset="0"/>
              </a:defRPr>
            </a:lvl3pPr>
            <a:lvl4pPr>
              <a:defRPr lang="en-US" sz="7198" kern="1200" spc="-300" dirty="0" smtClean="0">
                <a:solidFill>
                  <a:srgbClr val="002C5C"/>
                </a:solidFill>
                <a:latin typeface="Arial" panose="020B0604020202020204" pitchFamily="34" charset="0"/>
                <a:ea typeface="Roboto Slab Light" pitchFamily="2" charset="0"/>
                <a:cs typeface="Arial" panose="020B0604020202020204" pitchFamily="34" charset="0"/>
              </a:defRPr>
            </a:lvl4pPr>
            <a:lvl5pPr>
              <a:defRPr lang="en-US" sz="7198" kern="1200" spc="-300" dirty="0">
                <a:solidFill>
                  <a:srgbClr val="002C5C"/>
                </a:solidFill>
                <a:latin typeface="Arial" panose="020B0604020202020204" pitchFamily="34" charset="0"/>
                <a:ea typeface="Roboto Slab Light" pitchFamily="2" charset="0"/>
                <a:cs typeface="Arial" panose="020B0604020202020204" pitchFamily="34" charset="0"/>
              </a:defRPr>
            </a:lvl5pPr>
          </a:lstStyle>
          <a:p>
            <a:pPr lvl="0"/>
            <a:r>
              <a:rPr lang="en-US"/>
              <a:t>“Click to add quote”</a:t>
            </a:r>
          </a:p>
        </p:txBody>
      </p:sp>
      <p:sp>
        <p:nvSpPr>
          <p:cNvPr id="12" name="Picture Placeholder 11">
            <a:extLst>
              <a:ext uri="{FF2B5EF4-FFF2-40B4-BE49-F238E27FC236}">
                <a16:creationId xmlns:a16="http://schemas.microsoft.com/office/drawing/2014/main" id="{08B23CA8-AC0A-8846-97D1-54E81CD5EAC8}"/>
              </a:ext>
            </a:extLst>
          </p:cNvPr>
          <p:cNvSpPr>
            <a:spLocks noGrp="1"/>
          </p:cNvSpPr>
          <p:nvPr>
            <p:ph type="pic" sz="quarter" idx="11"/>
          </p:nvPr>
        </p:nvSpPr>
        <p:spPr>
          <a:xfrm>
            <a:off x="10731880" y="8575676"/>
            <a:ext cx="2780576" cy="2781300"/>
          </a:xfrm>
          <a:prstGeom prst="ellipse">
            <a:avLst/>
          </a:prstGeom>
          <a:solidFill>
            <a:srgbClr val="A3ABAF"/>
          </a:solidFill>
        </p:spPr>
        <p:txBody>
          <a:bodyPr/>
          <a:lstStyle>
            <a:lvl1pPr marL="0" indent="0" algn="ctr">
              <a:buNone/>
              <a:defRPr sz="2399"/>
            </a:lvl1pPr>
          </a:lstStyle>
          <a:p>
            <a:endParaRPr lang="en-US"/>
          </a:p>
        </p:txBody>
      </p:sp>
      <p:sp>
        <p:nvSpPr>
          <p:cNvPr id="14" name="Text Placeholder 13">
            <a:extLst>
              <a:ext uri="{FF2B5EF4-FFF2-40B4-BE49-F238E27FC236}">
                <a16:creationId xmlns:a16="http://schemas.microsoft.com/office/drawing/2014/main" id="{4DD5BC19-7F81-074F-B31A-25E717667A02}"/>
              </a:ext>
            </a:extLst>
          </p:cNvPr>
          <p:cNvSpPr>
            <a:spLocks noGrp="1"/>
          </p:cNvSpPr>
          <p:nvPr>
            <p:ph type="body" sz="quarter" idx="12" hasCustomPrompt="1"/>
          </p:nvPr>
        </p:nvSpPr>
        <p:spPr>
          <a:xfrm>
            <a:off x="7167284" y="11687178"/>
            <a:ext cx="9871679" cy="824664"/>
          </a:xfrm>
          <a:prstGeom prst="rect">
            <a:avLst/>
          </a:prstGeom>
        </p:spPr>
        <p:txBody>
          <a:bodyPr anchor="ctr"/>
          <a:lstStyle>
            <a:lvl1pPr marL="0" indent="0" algn="ctr">
              <a:buNone/>
              <a:defRPr sz="3599" b="0" i="0" spc="1200">
                <a:latin typeface="+mj-lt"/>
                <a:cs typeface="Calibri Light" panose="020F0302020204030204" pitchFamily="34" charset="0"/>
              </a:defRPr>
            </a:lvl1pPr>
            <a:lvl2pPr marL="914171" indent="0" algn="ctr">
              <a:buNone/>
              <a:defRPr sz="3599" b="0" i="0">
                <a:latin typeface="Calibri Light" panose="020F0302020204030204" pitchFamily="34" charset="0"/>
                <a:cs typeface="Calibri Light" panose="020F0302020204030204" pitchFamily="34" charset="0"/>
              </a:defRPr>
            </a:lvl2pPr>
            <a:lvl3pPr marL="1828343" indent="0" algn="ctr">
              <a:buNone/>
              <a:defRPr sz="3599" b="0" i="0">
                <a:latin typeface="Calibri Light" panose="020F0302020204030204" pitchFamily="34" charset="0"/>
                <a:cs typeface="Calibri Light" panose="020F0302020204030204" pitchFamily="34" charset="0"/>
              </a:defRPr>
            </a:lvl3pPr>
            <a:lvl4pPr marL="2742514" indent="0" algn="ctr">
              <a:buNone/>
              <a:defRPr sz="3599" b="0" i="0">
                <a:latin typeface="Calibri Light" panose="020F0302020204030204" pitchFamily="34" charset="0"/>
                <a:cs typeface="Calibri Light" panose="020F0302020204030204" pitchFamily="34" charset="0"/>
              </a:defRPr>
            </a:lvl4pPr>
            <a:lvl5pPr marL="3656686" indent="0" algn="ctr">
              <a:buNone/>
              <a:defRPr sz="3599" b="0" i="0">
                <a:latin typeface="Calibri Light" panose="020F0302020204030204" pitchFamily="34" charset="0"/>
                <a:cs typeface="Calibri Light" panose="020F0302020204030204" pitchFamily="34" charset="0"/>
              </a:defRPr>
            </a:lvl5pPr>
          </a:lstStyle>
          <a:p>
            <a:pPr lvl="0"/>
            <a:r>
              <a:rPr lang="en-US"/>
              <a:t>ATTRIBUTION</a:t>
            </a:r>
          </a:p>
        </p:txBody>
      </p:sp>
    </p:spTree>
    <p:extLst>
      <p:ext uri="{BB962C8B-B14F-4D97-AF65-F5344CB8AC3E}">
        <p14:creationId xmlns:p14="http://schemas.microsoft.com/office/powerpoint/2010/main" val="950014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on Right +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162ED-21FA-5E44-AD16-30E07A67219A}"/>
              </a:ext>
            </a:extLst>
          </p:cNvPr>
          <p:cNvSpPr>
            <a:spLocks noGrp="1"/>
          </p:cNvSpPr>
          <p:nvPr>
            <p:ph type="title" hasCustomPrompt="1"/>
          </p:nvPr>
        </p:nvSpPr>
        <p:spPr>
          <a:xfrm>
            <a:off x="1675965" y="730251"/>
            <a:ext cx="11925736" cy="2651126"/>
          </a:xfrm>
        </p:spPr>
        <p:txBody>
          <a:bodyPr/>
          <a:lstStyle/>
          <a:p>
            <a:r>
              <a:rPr lang="en-US"/>
              <a:t>CLICK TO EDIT MASTER TITLE STYLE</a:t>
            </a:r>
          </a:p>
        </p:txBody>
      </p:sp>
      <p:sp>
        <p:nvSpPr>
          <p:cNvPr id="5" name="Rectangle 4">
            <a:extLst>
              <a:ext uri="{FF2B5EF4-FFF2-40B4-BE49-F238E27FC236}">
                <a16:creationId xmlns:a16="http://schemas.microsoft.com/office/drawing/2014/main" id="{40E1BDD8-8C21-1143-956E-CC476C86D74E}"/>
              </a:ext>
            </a:extLst>
          </p:cNvPr>
          <p:cNvSpPr/>
          <p:nvPr userDrawn="1"/>
        </p:nvSpPr>
        <p:spPr>
          <a:xfrm>
            <a:off x="1736907" y="8229599"/>
            <a:ext cx="12907966" cy="4336610"/>
          </a:xfrm>
          <a:prstGeom prst="rect">
            <a:avLst/>
          </a:prstGeom>
          <a:solidFill>
            <a:srgbClr val="0249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6"/>
          </a:p>
        </p:txBody>
      </p:sp>
      <p:sp>
        <p:nvSpPr>
          <p:cNvPr id="7" name="Text Placeholder 6">
            <a:extLst>
              <a:ext uri="{FF2B5EF4-FFF2-40B4-BE49-F238E27FC236}">
                <a16:creationId xmlns:a16="http://schemas.microsoft.com/office/drawing/2014/main" id="{F2584BD9-810D-B64B-9465-0D14B9586431}"/>
              </a:ext>
            </a:extLst>
          </p:cNvPr>
          <p:cNvSpPr>
            <a:spLocks noGrp="1"/>
          </p:cNvSpPr>
          <p:nvPr>
            <p:ph type="body" sz="quarter" idx="11" hasCustomPrompt="1"/>
          </p:nvPr>
        </p:nvSpPr>
        <p:spPr>
          <a:xfrm>
            <a:off x="2504424" y="3726179"/>
            <a:ext cx="10292319" cy="3548949"/>
          </a:xfrm>
          <a:prstGeom prst="rect">
            <a:avLst/>
          </a:prstGeom>
        </p:spPr>
        <p:txBody>
          <a:bodyPr/>
          <a:lstStyle>
            <a:lvl1pPr marL="0" indent="0" algn="l">
              <a:buNone/>
              <a:defRPr sz="3999" b="0" i="0" spc="600">
                <a:solidFill>
                  <a:srgbClr val="002C5C"/>
                </a:solidFill>
                <a:latin typeface="Calibri Light" panose="020F0302020204030204" pitchFamily="34" charset="0"/>
                <a:cs typeface="Calibri Light" panose="020F0302020204030204" pitchFamily="34" charset="0"/>
              </a:defRPr>
            </a:lvl1pPr>
          </a:lstStyle>
          <a:p>
            <a:pPr lvl="0"/>
            <a:r>
              <a:rPr lang="en-US"/>
              <a:t>BODY TEXT GOES HERE</a:t>
            </a:r>
          </a:p>
        </p:txBody>
      </p:sp>
      <p:sp>
        <p:nvSpPr>
          <p:cNvPr id="9" name="Text Placeholder 8">
            <a:extLst>
              <a:ext uri="{FF2B5EF4-FFF2-40B4-BE49-F238E27FC236}">
                <a16:creationId xmlns:a16="http://schemas.microsoft.com/office/drawing/2014/main" id="{1396D92F-EAF1-B441-8C2D-A49624AE9309}"/>
              </a:ext>
            </a:extLst>
          </p:cNvPr>
          <p:cNvSpPr>
            <a:spLocks noGrp="1"/>
          </p:cNvSpPr>
          <p:nvPr>
            <p:ph type="body" sz="quarter" idx="12" hasCustomPrompt="1"/>
          </p:nvPr>
        </p:nvSpPr>
        <p:spPr>
          <a:xfrm>
            <a:off x="2504425" y="8886827"/>
            <a:ext cx="11446068" cy="2927222"/>
          </a:xfrm>
          <a:prstGeom prst="rect">
            <a:avLst/>
          </a:prstGeom>
        </p:spPr>
        <p:txBody>
          <a:bodyPr/>
          <a:lstStyle>
            <a:lvl1pPr marL="0" indent="0" algn="l">
              <a:buNone/>
              <a:defRPr spc="-300">
                <a:solidFill>
                  <a:srgbClr val="DBDBDB"/>
                </a:solidFill>
              </a:defRPr>
            </a:lvl1pPr>
          </a:lstStyle>
          <a:p>
            <a:pPr lvl="0"/>
            <a:r>
              <a:rPr lang="en-US"/>
              <a:t>“Caption or takeaway goes here”</a:t>
            </a:r>
          </a:p>
        </p:txBody>
      </p:sp>
      <p:sp>
        <p:nvSpPr>
          <p:cNvPr id="15" name="Picture Placeholder 14">
            <a:extLst>
              <a:ext uri="{FF2B5EF4-FFF2-40B4-BE49-F238E27FC236}">
                <a16:creationId xmlns:a16="http://schemas.microsoft.com/office/drawing/2014/main" id="{2D79E49A-806A-9047-B727-DFD8025414C5}"/>
              </a:ext>
            </a:extLst>
          </p:cNvPr>
          <p:cNvSpPr>
            <a:spLocks noGrp="1"/>
          </p:cNvSpPr>
          <p:nvPr>
            <p:ph type="pic" sz="quarter" idx="13"/>
          </p:nvPr>
        </p:nvSpPr>
        <p:spPr>
          <a:xfrm>
            <a:off x="13935007" y="2064191"/>
            <a:ext cx="10442642" cy="11651810"/>
          </a:xfrm>
          <a:custGeom>
            <a:avLst/>
            <a:gdLst>
              <a:gd name="connsiteX0" fmla="*/ 0 w 5214937"/>
              <a:gd name="connsiteY0" fmla="*/ 0 h 5826125"/>
              <a:gd name="connsiteX1" fmla="*/ 5214937 w 5214937"/>
              <a:gd name="connsiteY1" fmla="*/ 0 h 5826125"/>
              <a:gd name="connsiteX2" fmla="*/ 5214937 w 5214937"/>
              <a:gd name="connsiteY2" fmla="*/ 5826125 h 5826125"/>
              <a:gd name="connsiteX3" fmla="*/ 0 w 5214937"/>
              <a:gd name="connsiteY3" fmla="*/ 5826125 h 5826125"/>
              <a:gd name="connsiteX4" fmla="*/ 0 w 5214937"/>
              <a:gd name="connsiteY4"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0 w 5222681"/>
              <a:gd name="connsiteY4" fmla="*/ 3082925 h 5826125"/>
              <a:gd name="connsiteX5" fmla="*/ 7744 w 5222681"/>
              <a:gd name="connsiteY5"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0 w 5222681"/>
              <a:gd name="connsiteY4" fmla="*/ 3082925 h 5826125"/>
              <a:gd name="connsiteX5" fmla="*/ 7744 w 5222681"/>
              <a:gd name="connsiteY5"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0 w 5222681"/>
              <a:gd name="connsiteY4" fmla="*/ 3082925 h 5826125"/>
              <a:gd name="connsiteX5" fmla="*/ 7744 w 5222681"/>
              <a:gd name="connsiteY5" fmla="*/ 0 h 5826125"/>
              <a:gd name="connsiteX0" fmla="*/ 388593 w 5603530"/>
              <a:gd name="connsiteY0" fmla="*/ 0 h 5826125"/>
              <a:gd name="connsiteX1" fmla="*/ 5603530 w 5603530"/>
              <a:gd name="connsiteY1" fmla="*/ 0 h 5826125"/>
              <a:gd name="connsiteX2" fmla="*/ 5603530 w 5603530"/>
              <a:gd name="connsiteY2" fmla="*/ 5826125 h 5826125"/>
              <a:gd name="connsiteX3" fmla="*/ 388593 w 5603530"/>
              <a:gd name="connsiteY3" fmla="*/ 5826125 h 5826125"/>
              <a:gd name="connsiteX4" fmla="*/ 380849 w 5603530"/>
              <a:gd name="connsiteY4" fmla="*/ 3400977 h 5826125"/>
              <a:gd name="connsiteX5" fmla="*/ 380849 w 5603530"/>
              <a:gd name="connsiteY5" fmla="*/ 3082925 h 5826125"/>
              <a:gd name="connsiteX6" fmla="*/ 388593 w 5603530"/>
              <a:gd name="connsiteY6" fmla="*/ 0 h 5826125"/>
              <a:gd name="connsiteX0" fmla="*/ 310914 w 5525851"/>
              <a:gd name="connsiteY0" fmla="*/ 0 h 5826125"/>
              <a:gd name="connsiteX1" fmla="*/ 5525851 w 5525851"/>
              <a:gd name="connsiteY1" fmla="*/ 0 h 5826125"/>
              <a:gd name="connsiteX2" fmla="*/ 5525851 w 5525851"/>
              <a:gd name="connsiteY2" fmla="*/ 5826125 h 5826125"/>
              <a:gd name="connsiteX3" fmla="*/ 310914 w 5525851"/>
              <a:gd name="connsiteY3" fmla="*/ 5826125 h 5826125"/>
              <a:gd name="connsiteX4" fmla="*/ 672906 w 5525851"/>
              <a:gd name="connsiteY4" fmla="*/ 3186292 h 5826125"/>
              <a:gd name="connsiteX5" fmla="*/ 303170 w 5525851"/>
              <a:gd name="connsiteY5" fmla="*/ 3082925 h 5826125"/>
              <a:gd name="connsiteX6" fmla="*/ 310914 w 5525851"/>
              <a:gd name="connsiteY6" fmla="*/ 0 h 5826125"/>
              <a:gd name="connsiteX0" fmla="*/ 310914 w 5525851"/>
              <a:gd name="connsiteY0" fmla="*/ 0 h 5826125"/>
              <a:gd name="connsiteX1" fmla="*/ 5525851 w 5525851"/>
              <a:gd name="connsiteY1" fmla="*/ 0 h 5826125"/>
              <a:gd name="connsiteX2" fmla="*/ 5525851 w 5525851"/>
              <a:gd name="connsiteY2" fmla="*/ 5826125 h 5826125"/>
              <a:gd name="connsiteX3" fmla="*/ 310914 w 5525851"/>
              <a:gd name="connsiteY3" fmla="*/ 5826125 h 5826125"/>
              <a:gd name="connsiteX4" fmla="*/ 672906 w 5525851"/>
              <a:gd name="connsiteY4" fmla="*/ 3186292 h 5826125"/>
              <a:gd name="connsiteX5" fmla="*/ 303170 w 5525851"/>
              <a:gd name="connsiteY5" fmla="*/ 3082925 h 5826125"/>
              <a:gd name="connsiteX6" fmla="*/ 310914 w 5525851"/>
              <a:gd name="connsiteY6" fmla="*/ 0 h 5826125"/>
              <a:gd name="connsiteX0" fmla="*/ 310914 w 5525851"/>
              <a:gd name="connsiteY0" fmla="*/ 0 h 5826125"/>
              <a:gd name="connsiteX1" fmla="*/ 5525851 w 5525851"/>
              <a:gd name="connsiteY1" fmla="*/ 0 h 5826125"/>
              <a:gd name="connsiteX2" fmla="*/ 5525851 w 5525851"/>
              <a:gd name="connsiteY2" fmla="*/ 5826125 h 5826125"/>
              <a:gd name="connsiteX3" fmla="*/ 310914 w 5525851"/>
              <a:gd name="connsiteY3" fmla="*/ 5826125 h 5826125"/>
              <a:gd name="connsiteX4" fmla="*/ 672906 w 5525851"/>
              <a:gd name="connsiteY4" fmla="*/ 3186292 h 5826125"/>
              <a:gd name="connsiteX5" fmla="*/ 303170 w 5525851"/>
              <a:gd name="connsiteY5" fmla="*/ 3082925 h 5826125"/>
              <a:gd name="connsiteX6" fmla="*/ 310914 w 5525851"/>
              <a:gd name="connsiteY6" fmla="*/ 0 h 5826125"/>
              <a:gd name="connsiteX0" fmla="*/ 310914 w 5525851"/>
              <a:gd name="connsiteY0" fmla="*/ 0 h 5826125"/>
              <a:gd name="connsiteX1" fmla="*/ 5525851 w 5525851"/>
              <a:gd name="connsiteY1" fmla="*/ 0 h 5826125"/>
              <a:gd name="connsiteX2" fmla="*/ 5525851 w 5525851"/>
              <a:gd name="connsiteY2" fmla="*/ 5826125 h 5826125"/>
              <a:gd name="connsiteX3" fmla="*/ 310914 w 5525851"/>
              <a:gd name="connsiteY3" fmla="*/ 5826125 h 5826125"/>
              <a:gd name="connsiteX4" fmla="*/ 672906 w 5525851"/>
              <a:gd name="connsiteY4" fmla="*/ 3186292 h 5826125"/>
              <a:gd name="connsiteX5" fmla="*/ 303170 w 5525851"/>
              <a:gd name="connsiteY5" fmla="*/ 3082925 h 5826125"/>
              <a:gd name="connsiteX6" fmla="*/ 310914 w 5525851"/>
              <a:gd name="connsiteY6" fmla="*/ 0 h 5826125"/>
              <a:gd name="connsiteX0" fmla="*/ 322016 w 5536953"/>
              <a:gd name="connsiteY0" fmla="*/ 0 h 5826125"/>
              <a:gd name="connsiteX1" fmla="*/ 5536953 w 5536953"/>
              <a:gd name="connsiteY1" fmla="*/ 0 h 5826125"/>
              <a:gd name="connsiteX2" fmla="*/ 5536953 w 5536953"/>
              <a:gd name="connsiteY2" fmla="*/ 5826125 h 5826125"/>
              <a:gd name="connsiteX3" fmla="*/ 322016 w 5536953"/>
              <a:gd name="connsiteY3" fmla="*/ 5826125 h 5826125"/>
              <a:gd name="connsiteX4" fmla="*/ 620397 w 5536953"/>
              <a:gd name="connsiteY4" fmla="*/ 3082925 h 5826125"/>
              <a:gd name="connsiteX5" fmla="*/ 314272 w 5536953"/>
              <a:gd name="connsiteY5" fmla="*/ 3082925 h 5826125"/>
              <a:gd name="connsiteX6" fmla="*/ 322016 w 5536953"/>
              <a:gd name="connsiteY6" fmla="*/ 0 h 5826125"/>
              <a:gd name="connsiteX0" fmla="*/ 322016 w 5536953"/>
              <a:gd name="connsiteY0" fmla="*/ 0 h 5826125"/>
              <a:gd name="connsiteX1" fmla="*/ 5536953 w 5536953"/>
              <a:gd name="connsiteY1" fmla="*/ 0 h 5826125"/>
              <a:gd name="connsiteX2" fmla="*/ 5536953 w 5536953"/>
              <a:gd name="connsiteY2" fmla="*/ 5826125 h 5826125"/>
              <a:gd name="connsiteX3" fmla="*/ 322016 w 5536953"/>
              <a:gd name="connsiteY3" fmla="*/ 5826125 h 5826125"/>
              <a:gd name="connsiteX4" fmla="*/ 620397 w 5536953"/>
              <a:gd name="connsiteY4" fmla="*/ 3082925 h 5826125"/>
              <a:gd name="connsiteX5" fmla="*/ 314272 w 5536953"/>
              <a:gd name="connsiteY5" fmla="*/ 3082925 h 5826125"/>
              <a:gd name="connsiteX6" fmla="*/ 322016 w 5536953"/>
              <a:gd name="connsiteY6"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306125 w 5222681"/>
              <a:gd name="connsiteY4" fmla="*/ 3082925 h 5826125"/>
              <a:gd name="connsiteX5" fmla="*/ 0 w 5222681"/>
              <a:gd name="connsiteY5" fmla="*/ 3082925 h 5826125"/>
              <a:gd name="connsiteX6" fmla="*/ 7744 w 5222681"/>
              <a:gd name="connsiteY6"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63010 w 5222681"/>
              <a:gd name="connsiteY4" fmla="*/ 5250513 h 5826125"/>
              <a:gd name="connsiteX5" fmla="*/ 306125 w 5222681"/>
              <a:gd name="connsiteY5" fmla="*/ 3082925 h 5826125"/>
              <a:gd name="connsiteX6" fmla="*/ 0 w 5222681"/>
              <a:gd name="connsiteY6" fmla="*/ 3082925 h 5826125"/>
              <a:gd name="connsiteX7" fmla="*/ 7744 w 5222681"/>
              <a:gd name="connsiteY7"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63010 w 5222681"/>
              <a:gd name="connsiteY4" fmla="*/ 5250513 h 5826125"/>
              <a:gd name="connsiteX5" fmla="*/ 102481 w 5222681"/>
              <a:gd name="connsiteY5" fmla="*/ 4888701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102481 w 5222681"/>
              <a:gd name="connsiteY5" fmla="*/ 4888701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12990 w 5222681"/>
              <a:gd name="connsiteY5" fmla="*/ 5257092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12990 w 5222681"/>
              <a:gd name="connsiteY5" fmla="*/ 5257092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299833 w 5222681"/>
              <a:gd name="connsiteY5" fmla="*/ 5257092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35002 w 5222681"/>
              <a:gd name="connsiteY5" fmla="*/ 5261000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542110 w 5222681"/>
              <a:gd name="connsiteY5" fmla="*/ 5264908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427264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7207 w 5222681"/>
              <a:gd name="connsiteY4" fmla="*/ 5253916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7207 w 5222681"/>
              <a:gd name="connsiteY4" fmla="*/ 5247860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22681" h="5826125">
                <a:moveTo>
                  <a:pt x="7744" y="0"/>
                </a:moveTo>
                <a:lnTo>
                  <a:pt x="5222681" y="0"/>
                </a:lnTo>
                <a:lnTo>
                  <a:pt x="5222681" y="5826125"/>
                </a:lnTo>
                <a:lnTo>
                  <a:pt x="7744" y="5826125"/>
                </a:lnTo>
                <a:cubicBezTo>
                  <a:pt x="8623" y="5636447"/>
                  <a:pt x="6328" y="5437538"/>
                  <a:pt x="7207" y="5247860"/>
                </a:cubicBezTo>
                <a:lnTo>
                  <a:pt x="350633" y="5249277"/>
                </a:lnTo>
                <a:cubicBezTo>
                  <a:pt x="351428" y="4528462"/>
                  <a:pt x="352222" y="3807647"/>
                  <a:pt x="353017" y="3086832"/>
                </a:cubicBezTo>
                <a:lnTo>
                  <a:pt x="0" y="3082925"/>
                </a:lnTo>
                <a:cubicBezTo>
                  <a:pt x="2581" y="2055283"/>
                  <a:pt x="5163" y="1027642"/>
                  <a:pt x="7744" y="0"/>
                </a:cubicBezTo>
                <a:close/>
              </a:path>
            </a:pathLst>
          </a:custGeom>
          <a:solidFill>
            <a:srgbClr val="A3ABAF"/>
          </a:solidFill>
        </p:spPr>
        <p:txBody>
          <a:bodyPr/>
          <a:lstStyle/>
          <a:p>
            <a:endParaRPr lang="en-US"/>
          </a:p>
        </p:txBody>
      </p:sp>
    </p:spTree>
    <p:extLst>
      <p:ext uri="{BB962C8B-B14F-4D97-AF65-F5344CB8AC3E}">
        <p14:creationId xmlns:p14="http://schemas.microsoft.com/office/powerpoint/2010/main" val="21258153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on Left +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162ED-21FA-5E44-AD16-30E07A67219A}"/>
              </a:ext>
            </a:extLst>
          </p:cNvPr>
          <p:cNvSpPr>
            <a:spLocks noGrp="1"/>
          </p:cNvSpPr>
          <p:nvPr>
            <p:ph type="title" hasCustomPrompt="1"/>
          </p:nvPr>
        </p:nvSpPr>
        <p:spPr>
          <a:xfrm>
            <a:off x="11018520" y="730251"/>
            <a:ext cx="11683167" cy="2651126"/>
          </a:xfrm>
        </p:spPr>
        <p:txBody>
          <a:bodyPr/>
          <a:lstStyle/>
          <a:p>
            <a:r>
              <a:rPr lang="en-US"/>
              <a:t>CLICK TO EDIT MASTER TITLE STYLE</a:t>
            </a:r>
          </a:p>
        </p:txBody>
      </p:sp>
      <p:sp>
        <p:nvSpPr>
          <p:cNvPr id="5" name="Rectangle 4">
            <a:extLst>
              <a:ext uri="{FF2B5EF4-FFF2-40B4-BE49-F238E27FC236}">
                <a16:creationId xmlns:a16="http://schemas.microsoft.com/office/drawing/2014/main" id="{40E1BDD8-8C21-1143-956E-CC476C86D74E}"/>
              </a:ext>
            </a:extLst>
          </p:cNvPr>
          <p:cNvSpPr/>
          <p:nvPr userDrawn="1"/>
        </p:nvSpPr>
        <p:spPr>
          <a:xfrm>
            <a:off x="9740365" y="8229599"/>
            <a:ext cx="12907966" cy="4336610"/>
          </a:xfrm>
          <a:prstGeom prst="rect">
            <a:avLst/>
          </a:prstGeom>
          <a:solidFill>
            <a:srgbClr val="0249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196"/>
          </a:p>
        </p:txBody>
      </p:sp>
      <p:sp>
        <p:nvSpPr>
          <p:cNvPr id="7" name="Text Placeholder 6">
            <a:extLst>
              <a:ext uri="{FF2B5EF4-FFF2-40B4-BE49-F238E27FC236}">
                <a16:creationId xmlns:a16="http://schemas.microsoft.com/office/drawing/2014/main" id="{F2584BD9-810D-B64B-9465-0D14B9586431}"/>
              </a:ext>
            </a:extLst>
          </p:cNvPr>
          <p:cNvSpPr>
            <a:spLocks noGrp="1"/>
          </p:cNvSpPr>
          <p:nvPr>
            <p:ph type="body" sz="quarter" idx="11" hasCustomPrompt="1"/>
          </p:nvPr>
        </p:nvSpPr>
        <p:spPr>
          <a:xfrm>
            <a:off x="11596391" y="3817619"/>
            <a:ext cx="10292319" cy="3457509"/>
          </a:xfrm>
          <a:prstGeom prst="rect">
            <a:avLst/>
          </a:prstGeom>
        </p:spPr>
        <p:txBody>
          <a:bodyPr/>
          <a:lstStyle>
            <a:lvl1pPr marL="0" indent="0" algn="just">
              <a:buNone/>
              <a:defRPr sz="3999" b="0" i="0" spc="600">
                <a:solidFill>
                  <a:srgbClr val="002C5C"/>
                </a:solidFill>
                <a:latin typeface="Calibri Light" panose="020F0302020204030204" pitchFamily="34" charset="0"/>
                <a:cs typeface="Calibri Light" panose="020F0302020204030204" pitchFamily="34" charset="0"/>
              </a:defRPr>
            </a:lvl1pPr>
          </a:lstStyle>
          <a:p>
            <a:pPr lvl="0"/>
            <a:r>
              <a:rPr lang="en-US"/>
              <a:t>BODY TEXT GOES HERE</a:t>
            </a:r>
          </a:p>
        </p:txBody>
      </p:sp>
      <p:sp>
        <p:nvSpPr>
          <p:cNvPr id="9" name="Text Placeholder 8">
            <a:extLst>
              <a:ext uri="{FF2B5EF4-FFF2-40B4-BE49-F238E27FC236}">
                <a16:creationId xmlns:a16="http://schemas.microsoft.com/office/drawing/2014/main" id="{1396D92F-EAF1-B441-8C2D-A49624AE9309}"/>
              </a:ext>
            </a:extLst>
          </p:cNvPr>
          <p:cNvSpPr>
            <a:spLocks noGrp="1"/>
          </p:cNvSpPr>
          <p:nvPr>
            <p:ph type="body" sz="quarter" idx="12" hasCustomPrompt="1"/>
          </p:nvPr>
        </p:nvSpPr>
        <p:spPr>
          <a:xfrm>
            <a:off x="10442643" y="8886827"/>
            <a:ext cx="11446068" cy="2927222"/>
          </a:xfrm>
          <a:prstGeom prst="rect">
            <a:avLst/>
          </a:prstGeom>
        </p:spPr>
        <p:txBody>
          <a:bodyPr/>
          <a:lstStyle>
            <a:lvl1pPr marL="0" indent="0" algn="l">
              <a:buNone/>
              <a:defRPr b="0" i="0" spc="-300">
                <a:solidFill>
                  <a:srgbClr val="DBDBDB"/>
                </a:solidFill>
                <a:latin typeface="+mj-lt"/>
                <a:cs typeface="Arial" panose="020B0604020202020204" pitchFamily="34" charset="0"/>
              </a:defRPr>
            </a:lvl1pPr>
          </a:lstStyle>
          <a:p>
            <a:pPr lvl="0"/>
            <a:r>
              <a:rPr lang="en-US"/>
              <a:t>“Caption or takeaway goes here”</a:t>
            </a:r>
          </a:p>
        </p:txBody>
      </p:sp>
      <p:sp>
        <p:nvSpPr>
          <p:cNvPr id="15" name="Picture Placeholder 14">
            <a:extLst>
              <a:ext uri="{FF2B5EF4-FFF2-40B4-BE49-F238E27FC236}">
                <a16:creationId xmlns:a16="http://schemas.microsoft.com/office/drawing/2014/main" id="{2D79E49A-806A-9047-B727-DFD8025414C5}"/>
              </a:ext>
            </a:extLst>
          </p:cNvPr>
          <p:cNvSpPr>
            <a:spLocks noGrp="1"/>
          </p:cNvSpPr>
          <p:nvPr>
            <p:ph type="pic" sz="quarter" idx="13"/>
          </p:nvPr>
        </p:nvSpPr>
        <p:spPr>
          <a:xfrm flipH="1">
            <a:off x="1" y="2064191"/>
            <a:ext cx="10442642" cy="11651810"/>
          </a:xfrm>
          <a:custGeom>
            <a:avLst/>
            <a:gdLst>
              <a:gd name="connsiteX0" fmla="*/ 0 w 5214937"/>
              <a:gd name="connsiteY0" fmla="*/ 0 h 5826125"/>
              <a:gd name="connsiteX1" fmla="*/ 5214937 w 5214937"/>
              <a:gd name="connsiteY1" fmla="*/ 0 h 5826125"/>
              <a:gd name="connsiteX2" fmla="*/ 5214937 w 5214937"/>
              <a:gd name="connsiteY2" fmla="*/ 5826125 h 5826125"/>
              <a:gd name="connsiteX3" fmla="*/ 0 w 5214937"/>
              <a:gd name="connsiteY3" fmla="*/ 5826125 h 5826125"/>
              <a:gd name="connsiteX4" fmla="*/ 0 w 5214937"/>
              <a:gd name="connsiteY4"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0 w 5222681"/>
              <a:gd name="connsiteY4" fmla="*/ 3082925 h 5826125"/>
              <a:gd name="connsiteX5" fmla="*/ 7744 w 5222681"/>
              <a:gd name="connsiteY5"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0 w 5222681"/>
              <a:gd name="connsiteY4" fmla="*/ 3082925 h 5826125"/>
              <a:gd name="connsiteX5" fmla="*/ 7744 w 5222681"/>
              <a:gd name="connsiteY5"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0 w 5222681"/>
              <a:gd name="connsiteY4" fmla="*/ 3082925 h 5826125"/>
              <a:gd name="connsiteX5" fmla="*/ 7744 w 5222681"/>
              <a:gd name="connsiteY5" fmla="*/ 0 h 5826125"/>
              <a:gd name="connsiteX0" fmla="*/ 388593 w 5603530"/>
              <a:gd name="connsiteY0" fmla="*/ 0 h 5826125"/>
              <a:gd name="connsiteX1" fmla="*/ 5603530 w 5603530"/>
              <a:gd name="connsiteY1" fmla="*/ 0 h 5826125"/>
              <a:gd name="connsiteX2" fmla="*/ 5603530 w 5603530"/>
              <a:gd name="connsiteY2" fmla="*/ 5826125 h 5826125"/>
              <a:gd name="connsiteX3" fmla="*/ 388593 w 5603530"/>
              <a:gd name="connsiteY3" fmla="*/ 5826125 h 5826125"/>
              <a:gd name="connsiteX4" fmla="*/ 380849 w 5603530"/>
              <a:gd name="connsiteY4" fmla="*/ 3400977 h 5826125"/>
              <a:gd name="connsiteX5" fmla="*/ 380849 w 5603530"/>
              <a:gd name="connsiteY5" fmla="*/ 3082925 h 5826125"/>
              <a:gd name="connsiteX6" fmla="*/ 388593 w 5603530"/>
              <a:gd name="connsiteY6" fmla="*/ 0 h 5826125"/>
              <a:gd name="connsiteX0" fmla="*/ 310914 w 5525851"/>
              <a:gd name="connsiteY0" fmla="*/ 0 h 5826125"/>
              <a:gd name="connsiteX1" fmla="*/ 5525851 w 5525851"/>
              <a:gd name="connsiteY1" fmla="*/ 0 h 5826125"/>
              <a:gd name="connsiteX2" fmla="*/ 5525851 w 5525851"/>
              <a:gd name="connsiteY2" fmla="*/ 5826125 h 5826125"/>
              <a:gd name="connsiteX3" fmla="*/ 310914 w 5525851"/>
              <a:gd name="connsiteY3" fmla="*/ 5826125 h 5826125"/>
              <a:gd name="connsiteX4" fmla="*/ 672906 w 5525851"/>
              <a:gd name="connsiteY4" fmla="*/ 3186292 h 5826125"/>
              <a:gd name="connsiteX5" fmla="*/ 303170 w 5525851"/>
              <a:gd name="connsiteY5" fmla="*/ 3082925 h 5826125"/>
              <a:gd name="connsiteX6" fmla="*/ 310914 w 5525851"/>
              <a:gd name="connsiteY6" fmla="*/ 0 h 5826125"/>
              <a:gd name="connsiteX0" fmla="*/ 310914 w 5525851"/>
              <a:gd name="connsiteY0" fmla="*/ 0 h 5826125"/>
              <a:gd name="connsiteX1" fmla="*/ 5525851 w 5525851"/>
              <a:gd name="connsiteY1" fmla="*/ 0 h 5826125"/>
              <a:gd name="connsiteX2" fmla="*/ 5525851 w 5525851"/>
              <a:gd name="connsiteY2" fmla="*/ 5826125 h 5826125"/>
              <a:gd name="connsiteX3" fmla="*/ 310914 w 5525851"/>
              <a:gd name="connsiteY3" fmla="*/ 5826125 h 5826125"/>
              <a:gd name="connsiteX4" fmla="*/ 672906 w 5525851"/>
              <a:gd name="connsiteY4" fmla="*/ 3186292 h 5826125"/>
              <a:gd name="connsiteX5" fmla="*/ 303170 w 5525851"/>
              <a:gd name="connsiteY5" fmla="*/ 3082925 h 5826125"/>
              <a:gd name="connsiteX6" fmla="*/ 310914 w 5525851"/>
              <a:gd name="connsiteY6" fmla="*/ 0 h 5826125"/>
              <a:gd name="connsiteX0" fmla="*/ 310914 w 5525851"/>
              <a:gd name="connsiteY0" fmla="*/ 0 h 5826125"/>
              <a:gd name="connsiteX1" fmla="*/ 5525851 w 5525851"/>
              <a:gd name="connsiteY1" fmla="*/ 0 h 5826125"/>
              <a:gd name="connsiteX2" fmla="*/ 5525851 w 5525851"/>
              <a:gd name="connsiteY2" fmla="*/ 5826125 h 5826125"/>
              <a:gd name="connsiteX3" fmla="*/ 310914 w 5525851"/>
              <a:gd name="connsiteY3" fmla="*/ 5826125 h 5826125"/>
              <a:gd name="connsiteX4" fmla="*/ 672906 w 5525851"/>
              <a:gd name="connsiteY4" fmla="*/ 3186292 h 5826125"/>
              <a:gd name="connsiteX5" fmla="*/ 303170 w 5525851"/>
              <a:gd name="connsiteY5" fmla="*/ 3082925 h 5826125"/>
              <a:gd name="connsiteX6" fmla="*/ 310914 w 5525851"/>
              <a:gd name="connsiteY6" fmla="*/ 0 h 5826125"/>
              <a:gd name="connsiteX0" fmla="*/ 310914 w 5525851"/>
              <a:gd name="connsiteY0" fmla="*/ 0 h 5826125"/>
              <a:gd name="connsiteX1" fmla="*/ 5525851 w 5525851"/>
              <a:gd name="connsiteY1" fmla="*/ 0 h 5826125"/>
              <a:gd name="connsiteX2" fmla="*/ 5525851 w 5525851"/>
              <a:gd name="connsiteY2" fmla="*/ 5826125 h 5826125"/>
              <a:gd name="connsiteX3" fmla="*/ 310914 w 5525851"/>
              <a:gd name="connsiteY3" fmla="*/ 5826125 h 5826125"/>
              <a:gd name="connsiteX4" fmla="*/ 672906 w 5525851"/>
              <a:gd name="connsiteY4" fmla="*/ 3186292 h 5826125"/>
              <a:gd name="connsiteX5" fmla="*/ 303170 w 5525851"/>
              <a:gd name="connsiteY5" fmla="*/ 3082925 h 5826125"/>
              <a:gd name="connsiteX6" fmla="*/ 310914 w 5525851"/>
              <a:gd name="connsiteY6" fmla="*/ 0 h 5826125"/>
              <a:gd name="connsiteX0" fmla="*/ 322016 w 5536953"/>
              <a:gd name="connsiteY0" fmla="*/ 0 h 5826125"/>
              <a:gd name="connsiteX1" fmla="*/ 5536953 w 5536953"/>
              <a:gd name="connsiteY1" fmla="*/ 0 h 5826125"/>
              <a:gd name="connsiteX2" fmla="*/ 5536953 w 5536953"/>
              <a:gd name="connsiteY2" fmla="*/ 5826125 h 5826125"/>
              <a:gd name="connsiteX3" fmla="*/ 322016 w 5536953"/>
              <a:gd name="connsiteY3" fmla="*/ 5826125 h 5826125"/>
              <a:gd name="connsiteX4" fmla="*/ 620397 w 5536953"/>
              <a:gd name="connsiteY4" fmla="*/ 3082925 h 5826125"/>
              <a:gd name="connsiteX5" fmla="*/ 314272 w 5536953"/>
              <a:gd name="connsiteY5" fmla="*/ 3082925 h 5826125"/>
              <a:gd name="connsiteX6" fmla="*/ 322016 w 5536953"/>
              <a:gd name="connsiteY6" fmla="*/ 0 h 5826125"/>
              <a:gd name="connsiteX0" fmla="*/ 322016 w 5536953"/>
              <a:gd name="connsiteY0" fmla="*/ 0 h 5826125"/>
              <a:gd name="connsiteX1" fmla="*/ 5536953 w 5536953"/>
              <a:gd name="connsiteY1" fmla="*/ 0 h 5826125"/>
              <a:gd name="connsiteX2" fmla="*/ 5536953 w 5536953"/>
              <a:gd name="connsiteY2" fmla="*/ 5826125 h 5826125"/>
              <a:gd name="connsiteX3" fmla="*/ 322016 w 5536953"/>
              <a:gd name="connsiteY3" fmla="*/ 5826125 h 5826125"/>
              <a:gd name="connsiteX4" fmla="*/ 620397 w 5536953"/>
              <a:gd name="connsiteY4" fmla="*/ 3082925 h 5826125"/>
              <a:gd name="connsiteX5" fmla="*/ 314272 w 5536953"/>
              <a:gd name="connsiteY5" fmla="*/ 3082925 h 5826125"/>
              <a:gd name="connsiteX6" fmla="*/ 322016 w 5536953"/>
              <a:gd name="connsiteY6"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306125 w 5222681"/>
              <a:gd name="connsiteY4" fmla="*/ 3082925 h 5826125"/>
              <a:gd name="connsiteX5" fmla="*/ 0 w 5222681"/>
              <a:gd name="connsiteY5" fmla="*/ 3082925 h 5826125"/>
              <a:gd name="connsiteX6" fmla="*/ 7744 w 5222681"/>
              <a:gd name="connsiteY6"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63010 w 5222681"/>
              <a:gd name="connsiteY4" fmla="*/ 5250513 h 5826125"/>
              <a:gd name="connsiteX5" fmla="*/ 306125 w 5222681"/>
              <a:gd name="connsiteY5" fmla="*/ 3082925 h 5826125"/>
              <a:gd name="connsiteX6" fmla="*/ 0 w 5222681"/>
              <a:gd name="connsiteY6" fmla="*/ 3082925 h 5826125"/>
              <a:gd name="connsiteX7" fmla="*/ 7744 w 5222681"/>
              <a:gd name="connsiteY7"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63010 w 5222681"/>
              <a:gd name="connsiteY4" fmla="*/ 5250513 h 5826125"/>
              <a:gd name="connsiteX5" fmla="*/ 102481 w 5222681"/>
              <a:gd name="connsiteY5" fmla="*/ 4888701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102481 w 5222681"/>
              <a:gd name="connsiteY5" fmla="*/ 4888701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12990 w 5222681"/>
              <a:gd name="connsiteY5" fmla="*/ 5257092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12990 w 5222681"/>
              <a:gd name="connsiteY5" fmla="*/ 5257092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299833 w 5222681"/>
              <a:gd name="connsiteY5" fmla="*/ 5257092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35002 w 5222681"/>
              <a:gd name="connsiteY5" fmla="*/ 5261000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542110 w 5222681"/>
              <a:gd name="connsiteY5" fmla="*/ 5264908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06125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427264 w 5222681"/>
              <a:gd name="connsiteY6" fmla="*/ 3082925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10382 w 5222681"/>
              <a:gd name="connsiteY4" fmla="*/ 5257091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7207 w 5222681"/>
              <a:gd name="connsiteY4" fmla="*/ 5253916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 name="connsiteX0" fmla="*/ 7744 w 5222681"/>
              <a:gd name="connsiteY0" fmla="*/ 0 h 5826125"/>
              <a:gd name="connsiteX1" fmla="*/ 5222681 w 5222681"/>
              <a:gd name="connsiteY1" fmla="*/ 0 h 5826125"/>
              <a:gd name="connsiteX2" fmla="*/ 5222681 w 5222681"/>
              <a:gd name="connsiteY2" fmla="*/ 5826125 h 5826125"/>
              <a:gd name="connsiteX3" fmla="*/ 7744 w 5222681"/>
              <a:gd name="connsiteY3" fmla="*/ 5826125 h 5826125"/>
              <a:gd name="connsiteX4" fmla="*/ 7207 w 5222681"/>
              <a:gd name="connsiteY4" fmla="*/ 5247860 h 5826125"/>
              <a:gd name="connsiteX5" fmla="*/ 350633 w 5222681"/>
              <a:gd name="connsiteY5" fmla="*/ 5249277 h 5826125"/>
              <a:gd name="connsiteX6" fmla="*/ 353017 w 5222681"/>
              <a:gd name="connsiteY6" fmla="*/ 3086832 h 5826125"/>
              <a:gd name="connsiteX7" fmla="*/ 0 w 5222681"/>
              <a:gd name="connsiteY7" fmla="*/ 3082925 h 5826125"/>
              <a:gd name="connsiteX8" fmla="*/ 7744 w 5222681"/>
              <a:gd name="connsiteY8" fmla="*/ 0 h 582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22681" h="5826125">
                <a:moveTo>
                  <a:pt x="7744" y="0"/>
                </a:moveTo>
                <a:lnTo>
                  <a:pt x="5222681" y="0"/>
                </a:lnTo>
                <a:lnTo>
                  <a:pt x="5222681" y="5826125"/>
                </a:lnTo>
                <a:lnTo>
                  <a:pt x="7744" y="5826125"/>
                </a:lnTo>
                <a:cubicBezTo>
                  <a:pt x="8623" y="5636447"/>
                  <a:pt x="6328" y="5437538"/>
                  <a:pt x="7207" y="5247860"/>
                </a:cubicBezTo>
                <a:lnTo>
                  <a:pt x="350633" y="5249277"/>
                </a:lnTo>
                <a:cubicBezTo>
                  <a:pt x="351428" y="4528462"/>
                  <a:pt x="352222" y="3807647"/>
                  <a:pt x="353017" y="3086832"/>
                </a:cubicBezTo>
                <a:lnTo>
                  <a:pt x="0" y="3082925"/>
                </a:lnTo>
                <a:cubicBezTo>
                  <a:pt x="2581" y="2055283"/>
                  <a:pt x="5163" y="1027642"/>
                  <a:pt x="7744" y="0"/>
                </a:cubicBezTo>
                <a:close/>
              </a:path>
            </a:pathLst>
          </a:custGeom>
          <a:solidFill>
            <a:srgbClr val="A3ABAF"/>
          </a:solidFill>
        </p:spPr>
        <p:txBody>
          <a:bodyPr/>
          <a:lstStyle/>
          <a:p>
            <a:endParaRPr lang="en-US"/>
          </a:p>
        </p:txBody>
      </p:sp>
    </p:spTree>
    <p:extLst>
      <p:ext uri="{BB962C8B-B14F-4D97-AF65-F5344CB8AC3E}">
        <p14:creationId xmlns:p14="http://schemas.microsoft.com/office/powerpoint/2010/main" val="620280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icture on Right + Captio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2584BD9-810D-B64B-9465-0D14B9586431}"/>
              </a:ext>
            </a:extLst>
          </p:cNvPr>
          <p:cNvSpPr>
            <a:spLocks noGrp="1"/>
          </p:cNvSpPr>
          <p:nvPr>
            <p:ph type="body" sz="quarter" idx="11" hasCustomPrompt="1"/>
          </p:nvPr>
        </p:nvSpPr>
        <p:spPr>
          <a:xfrm>
            <a:off x="2426720" y="6643765"/>
            <a:ext cx="10370023" cy="4336610"/>
          </a:xfrm>
          <a:prstGeom prst="rect">
            <a:avLst/>
          </a:prstGeom>
        </p:spPr>
        <p:txBody>
          <a:bodyPr numCol="1"/>
          <a:lstStyle>
            <a:lvl1pPr marL="0" indent="0" algn="l">
              <a:buNone/>
              <a:defRPr sz="3599" b="0" i="0" spc="600">
                <a:solidFill>
                  <a:srgbClr val="5D6871"/>
                </a:solidFill>
                <a:latin typeface="+mj-lt"/>
                <a:cs typeface="Calibri Light" panose="020F0302020204030204" pitchFamily="34" charset="0"/>
              </a:defRPr>
            </a:lvl1pPr>
          </a:lstStyle>
          <a:p>
            <a:pPr lvl="0"/>
            <a:r>
              <a:rPr lang="en-US"/>
              <a:t>DESCRIPTION TEXT GOES HERE</a:t>
            </a:r>
          </a:p>
        </p:txBody>
      </p:sp>
      <p:sp>
        <p:nvSpPr>
          <p:cNvPr id="4" name="Picture Placeholder 3">
            <a:extLst>
              <a:ext uri="{FF2B5EF4-FFF2-40B4-BE49-F238E27FC236}">
                <a16:creationId xmlns:a16="http://schemas.microsoft.com/office/drawing/2014/main" id="{599B6ABC-8286-B24B-B59F-9085FCED127E}"/>
              </a:ext>
            </a:extLst>
          </p:cNvPr>
          <p:cNvSpPr>
            <a:spLocks noGrp="1"/>
          </p:cNvSpPr>
          <p:nvPr>
            <p:ph type="pic" sz="quarter" idx="12"/>
          </p:nvPr>
        </p:nvSpPr>
        <p:spPr>
          <a:xfrm>
            <a:off x="14210774" y="0"/>
            <a:ext cx="10166876" cy="13716000"/>
          </a:xfrm>
          <a:prstGeom prst="rect">
            <a:avLst/>
          </a:prstGeom>
          <a:solidFill>
            <a:srgbClr val="A3ABAF"/>
          </a:solidFill>
        </p:spPr>
        <p:txBody>
          <a:bodyPr/>
          <a:lstStyle/>
          <a:p>
            <a:endParaRPr lang="en-US"/>
          </a:p>
        </p:txBody>
      </p:sp>
      <p:sp>
        <p:nvSpPr>
          <p:cNvPr id="8" name="Text Placeholder 7">
            <a:extLst>
              <a:ext uri="{FF2B5EF4-FFF2-40B4-BE49-F238E27FC236}">
                <a16:creationId xmlns:a16="http://schemas.microsoft.com/office/drawing/2014/main" id="{5BE4D0FD-7735-744B-B362-803106A6136D}"/>
              </a:ext>
            </a:extLst>
          </p:cNvPr>
          <p:cNvSpPr>
            <a:spLocks noGrp="1"/>
          </p:cNvSpPr>
          <p:nvPr>
            <p:ph type="body" sz="quarter" idx="13" hasCustomPrompt="1"/>
          </p:nvPr>
        </p:nvSpPr>
        <p:spPr>
          <a:xfrm>
            <a:off x="2428243" y="2061556"/>
            <a:ext cx="10370023" cy="4172412"/>
          </a:xfrm>
          <a:prstGeom prst="rect">
            <a:avLst/>
          </a:prstGeom>
        </p:spPr>
        <p:txBody>
          <a:bodyPr anchor="b"/>
          <a:lstStyle>
            <a:lvl1pPr marL="0" indent="0">
              <a:buNone/>
              <a:defRPr sz="9598" b="1" i="0" spc="-300">
                <a:solidFill>
                  <a:srgbClr val="002C5C"/>
                </a:solidFill>
                <a:latin typeface="Avenir Next LT Pro" panose="020B0504020202020204" pitchFamily="34" charset="77"/>
                <a:cs typeface="Arial" panose="020B0604020202020204" pitchFamily="34" charset="0"/>
              </a:defRPr>
            </a:lvl1pPr>
            <a:lvl2pPr>
              <a:defRPr b="1" i="0">
                <a:latin typeface="Arial" panose="020B0604020202020204" pitchFamily="34" charset="0"/>
                <a:cs typeface="Arial" panose="020B0604020202020204" pitchFamily="34" charset="0"/>
              </a:defRPr>
            </a:lvl2pPr>
            <a:lvl3pPr>
              <a:defRPr b="1" i="0">
                <a:latin typeface="Arial" panose="020B0604020202020204" pitchFamily="34" charset="0"/>
                <a:cs typeface="Arial" panose="020B0604020202020204" pitchFamily="34" charset="0"/>
              </a:defRPr>
            </a:lvl3pPr>
            <a:lvl4pPr>
              <a:defRPr b="1" i="0">
                <a:latin typeface="Arial" panose="020B0604020202020204" pitchFamily="34" charset="0"/>
                <a:cs typeface="Arial" panose="020B0604020202020204" pitchFamily="34" charset="0"/>
              </a:defRPr>
            </a:lvl4pPr>
            <a:lvl5pPr>
              <a:defRPr b="1" i="0">
                <a:latin typeface="Arial" panose="020B0604020202020204" pitchFamily="34" charset="0"/>
                <a:cs typeface="Arial" panose="020B0604020202020204" pitchFamily="34" charset="0"/>
              </a:defRPr>
            </a:lvl5pPr>
          </a:lstStyle>
          <a:p>
            <a:pPr lvl="0"/>
            <a:r>
              <a:rPr lang="en-US"/>
              <a:t>TITLE GOES HERE</a:t>
            </a:r>
          </a:p>
        </p:txBody>
      </p:sp>
    </p:spTree>
    <p:extLst>
      <p:ext uri="{BB962C8B-B14F-4D97-AF65-F5344CB8AC3E}">
        <p14:creationId xmlns:p14="http://schemas.microsoft.com/office/powerpoint/2010/main" val="2350280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Picture on Right + Captio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2584BD9-810D-B64B-9465-0D14B9586431}"/>
              </a:ext>
            </a:extLst>
          </p:cNvPr>
          <p:cNvSpPr>
            <a:spLocks noGrp="1"/>
          </p:cNvSpPr>
          <p:nvPr>
            <p:ph type="body" sz="quarter" idx="11" hasCustomPrompt="1"/>
          </p:nvPr>
        </p:nvSpPr>
        <p:spPr>
          <a:xfrm>
            <a:off x="11618204" y="6643765"/>
            <a:ext cx="10370023" cy="4336610"/>
          </a:xfrm>
          <a:prstGeom prst="rect">
            <a:avLst/>
          </a:prstGeom>
        </p:spPr>
        <p:txBody>
          <a:bodyPr numCol="1"/>
          <a:lstStyle>
            <a:lvl1pPr marL="0" indent="0" algn="l">
              <a:buNone/>
              <a:defRPr sz="3599" b="0" i="0" spc="600">
                <a:solidFill>
                  <a:srgbClr val="5D6871"/>
                </a:solidFill>
                <a:latin typeface="+mj-lt"/>
                <a:cs typeface="Calibri Light" panose="020F0302020204030204" pitchFamily="34" charset="0"/>
              </a:defRPr>
            </a:lvl1pPr>
          </a:lstStyle>
          <a:p>
            <a:pPr lvl="0"/>
            <a:r>
              <a:rPr lang="en-US"/>
              <a:t>DESCRIPTION TEXT GOES HERE</a:t>
            </a:r>
          </a:p>
        </p:txBody>
      </p:sp>
      <p:sp>
        <p:nvSpPr>
          <p:cNvPr id="4" name="Picture Placeholder 3">
            <a:extLst>
              <a:ext uri="{FF2B5EF4-FFF2-40B4-BE49-F238E27FC236}">
                <a16:creationId xmlns:a16="http://schemas.microsoft.com/office/drawing/2014/main" id="{599B6ABC-8286-B24B-B59F-9085FCED127E}"/>
              </a:ext>
            </a:extLst>
          </p:cNvPr>
          <p:cNvSpPr>
            <a:spLocks noGrp="1"/>
          </p:cNvSpPr>
          <p:nvPr>
            <p:ph type="pic" sz="quarter" idx="12"/>
          </p:nvPr>
        </p:nvSpPr>
        <p:spPr>
          <a:xfrm>
            <a:off x="0" y="0"/>
            <a:ext cx="10166876" cy="13716000"/>
          </a:xfrm>
          <a:prstGeom prst="rect">
            <a:avLst/>
          </a:prstGeom>
          <a:solidFill>
            <a:srgbClr val="A3ABAF"/>
          </a:solidFill>
        </p:spPr>
        <p:txBody>
          <a:bodyPr/>
          <a:lstStyle/>
          <a:p>
            <a:endParaRPr lang="en-US"/>
          </a:p>
        </p:txBody>
      </p:sp>
      <p:sp>
        <p:nvSpPr>
          <p:cNvPr id="8" name="Text Placeholder 7">
            <a:extLst>
              <a:ext uri="{FF2B5EF4-FFF2-40B4-BE49-F238E27FC236}">
                <a16:creationId xmlns:a16="http://schemas.microsoft.com/office/drawing/2014/main" id="{5BE4D0FD-7735-744B-B362-803106A6136D}"/>
              </a:ext>
            </a:extLst>
          </p:cNvPr>
          <p:cNvSpPr>
            <a:spLocks noGrp="1"/>
          </p:cNvSpPr>
          <p:nvPr>
            <p:ph type="body" sz="quarter" idx="13" hasCustomPrompt="1"/>
          </p:nvPr>
        </p:nvSpPr>
        <p:spPr>
          <a:xfrm>
            <a:off x="11619727" y="2061556"/>
            <a:ext cx="10370023" cy="4172412"/>
          </a:xfrm>
          <a:prstGeom prst="rect">
            <a:avLst/>
          </a:prstGeom>
        </p:spPr>
        <p:txBody>
          <a:bodyPr anchor="b"/>
          <a:lstStyle>
            <a:lvl1pPr marL="0" indent="0">
              <a:buNone/>
              <a:defRPr sz="9598" b="1" i="0" spc="-300">
                <a:solidFill>
                  <a:srgbClr val="002C5C"/>
                </a:solidFill>
                <a:latin typeface="Avenir Next LT Pro" panose="020B0504020202020204" pitchFamily="34" charset="77"/>
                <a:cs typeface="Arial" panose="020B0604020202020204" pitchFamily="34" charset="0"/>
              </a:defRPr>
            </a:lvl1pPr>
            <a:lvl2pPr>
              <a:defRPr b="1" i="0">
                <a:latin typeface="Arial" panose="020B0604020202020204" pitchFamily="34" charset="0"/>
                <a:cs typeface="Arial" panose="020B0604020202020204" pitchFamily="34" charset="0"/>
              </a:defRPr>
            </a:lvl2pPr>
            <a:lvl3pPr>
              <a:defRPr b="1" i="0">
                <a:latin typeface="Arial" panose="020B0604020202020204" pitchFamily="34" charset="0"/>
                <a:cs typeface="Arial" panose="020B0604020202020204" pitchFamily="34" charset="0"/>
              </a:defRPr>
            </a:lvl3pPr>
            <a:lvl4pPr>
              <a:defRPr b="1" i="0">
                <a:latin typeface="Arial" panose="020B0604020202020204" pitchFamily="34" charset="0"/>
                <a:cs typeface="Arial" panose="020B0604020202020204" pitchFamily="34" charset="0"/>
              </a:defRPr>
            </a:lvl4pPr>
            <a:lvl5pPr>
              <a:defRPr b="1" i="0">
                <a:latin typeface="Arial" panose="020B0604020202020204" pitchFamily="34" charset="0"/>
                <a:cs typeface="Arial" panose="020B0604020202020204" pitchFamily="34" charset="0"/>
              </a:defRPr>
            </a:lvl5pPr>
          </a:lstStyle>
          <a:p>
            <a:pPr lvl="0"/>
            <a:r>
              <a:rPr lang="en-US"/>
              <a:t>TITLE GOES HERE</a:t>
            </a:r>
          </a:p>
        </p:txBody>
      </p:sp>
    </p:spTree>
    <p:extLst>
      <p:ext uri="{BB962C8B-B14F-4D97-AF65-F5344CB8AC3E}">
        <p14:creationId xmlns:p14="http://schemas.microsoft.com/office/powerpoint/2010/main" val="3107642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0F105E8-CF74-2642-B72B-AE8CBA0EC7E5}"/>
              </a:ext>
            </a:extLst>
          </p:cNvPr>
          <p:cNvSpPr>
            <a:spLocks noGrp="1"/>
          </p:cNvSpPr>
          <p:nvPr>
            <p:ph type="pic" sz="quarter" idx="10"/>
          </p:nvPr>
        </p:nvSpPr>
        <p:spPr>
          <a:xfrm>
            <a:off x="0" y="0"/>
            <a:ext cx="12188825" cy="6858000"/>
          </a:xfrm>
          <a:prstGeom prst="rect">
            <a:avLst/>
          </a:prstGeom>
          <a:solidFill>
            <a:srgbClr val="024978"/>
          </a:solidFill>
        </p:spPr>
        <p:txBody>
          <a:bodyPr/>
          <a:lstStyle/>
          <a:p>
            <a:endParaRPr lang="en-US"/>
          </a:p>
        </p:txBody>
      </p:sp>
      <p:sp>
        <p:nvSpPr>
          <p:cNvPr id="5" name="Picture Placeholder 3">
            <a:extLst>
              <a:ext uri="{FF2B5EF4-FFF2-40B4-BE49-F238E27FC236}">
                <a16:creationId xmlns:a16="http://schemas.microsoft.com/office/drawing/2014/main" id="{0A4D8515-9CA4-BA46-8A52-D3E45342E9D4}"/>
              </a:ext>
            </a:extLst>
          </p:cNvPr>
          <p:cNvSpPr>
            <a:spLocks noGrp="1"/>
          </p:cNvSpPr>
          <p:nvPr>
            <p:ph type="pic" sz="quarter" idx="11"/>
          </p:nvPr>
        </p:nvSpPr>
        <p:spPr>
          <a:xfrm>
            <a:off x="12188825" y="0"/>
            <a:ext cx="12188825" cy="6858000"/>
          </a:xfrm>
          <a:prstGeom prst="rect">
            <a:avLst/>
          </a:prstGeom>
          <a:solidFill>
            <a:srgbClr val="1D252C"/>
          </a:solidFill>
          <a:effectLst/>
        </p:spPr>
        <p:txBody>
          <a:bodyPr/>
          <a:lstStyle/>
          <a:p>
            <a:endParaRPr lang="en-US"/>
          </a:p>
        </p:txBody>
      </p:sp>
      <p:sp>
        <p:nvSpPr>
          <p:cNvPr id="6" name="Picture Placeholder 3">
            <a:extLst>
              <a:ext uri="{FF2B5EF4-FFF2-40B4-BE49-F238E27FC236}">
                <a16:creationId xmlns:a16="http://schemas.microsoft.com/office/drawing/2014/main" id="{D2FFED23-6F9F-2240-9083-E92583206B86}"/>
              </a:ext>
            </a:extLst>
          </p:cNvPr>
          <p:cNvSpPr>
            <a:spLocks noGrp="1"/>
          </p:cNvSpPr>
          <p:nvPr>
            <p:ph type="pic" sz="quarter" idx="12"/>
          </p:nvPr>
        </p:nvSpPr>
        <p:spPr>
          <a:xfrm>
            <a:off x="12188825" y="6858000"/>
            <a:ext cx="12188825" cy="6858000"/>
          </a:xfrm>
          <a:prstGeom prst="rect">
            <a:avLst/>
          </a:prstGeom>
          <a:solidFill>
            <a:srgbClr val="0077AA"/>
          </a:solidFill>
        </p:spPr>
        <p:txBody>
          <a:bodyPr/>
          <a:lstStyle/>
          <a:p>
            <a:endParaRPr lang="en-US"/>
          </a:p>
        </p:txBody>
      </p:sp>
      <p:sp>
        <p:nvSpPr>
          <p:cNvPr id="7" name="Picture Placeholder 3">
            <a:extLst>
              <a:ext uri="{FF2B5EF4-FFF2-40B4-BE49-F238E27FC236}">
                <a16:creationId xmlns:a16="http://schemas.microsoft.com/office/drawing/2014/main" id="{91625F1A-7C2D-B34B-B767-543BFEBD5908}"/>
              </a:ext>
            </a:extLst>
          </p:cNvPr>
          <p:cNvSpPr>
            <a:spLocks noGrp="1"/>
          </p:cNvSpPr>
          <p:nvPr>
            <p:ph type="pic" sz="quarter" idx="13"/>
          </p:nvPr>
        </p:nvSpPr>
        <p:spPr>
          <a:xfrm>
            <a:off x="0" y="6858000"/>
            <a:ext cx="12188825" cy="6858000"/>
          </a:xfrm>
          <a:prstGeom prst="rect">
            <a:avLst/>
          </a:prstGeom>
          <a:solidFill>
            <a:srgbClr val="323F4A"/>
          </a:solidFill>
        </p:spPr>
        <p:txBody>
          <a:bodyPr/>
          <a:lstStyle/>
          <a:p>
            <a:endParaRPr lang="en-US"/>
          </a:p>
        </p:txBody>
      </p:sp>
      <p:sp>
        <p:nvSpPr>
          <p:cNvPr id="10" name="Text Placeholder 8">
            <a:extLst>
              <a:ext uri="{FF2B5EF4-FFF2-40B4-BE49-F238E27FC236}">
                <a16:creationId xmlns:a16="http://schemas.microsoft.com/office/drawing/2014/main" id="{85A32DC2-EA46-EA41-B2F9-1F8F0FA45DC2}"/>
              </a:ext>
            </a:extLst>
          </p:cNvPr>
          <p:cNvSpPr>
            <a:spLocks noGrp="1"/>
          </p:cNvSpPr>
          <p:nvPr>
            <p:ph type="body" sz="quarter" idx="15" hasCustomPrompt="1"/>
          </p:nvPr>
        </p:nvSpPr>
        <p:spPr>
          <a:xfrm>
            <a:off x="3213824" y="3663951"/>
            <a:ext cx="5783344" cy="1935570"/>
          </a:xfrm>
          <a:prstGeom prst="rect">
            <a:avLst/>
          </a:prstGeom>
          <a:effectLst/>
        </p:spPr>
        <p:txBody>
          <a:bodyPr/>
          <a:lstStyle>
            <a:lvl1pPr marL="0" indent="0" algn="ctr">
              <a:buNone/>
              <a:defRPr sz="3999" b="0" i="0" spc="600">
                <a:solidFill>
                  <a:srgbClr val="DBDBDB"/>
                </a:solidFill>
                <a:latin typeface="Calibri Light" panose="020F0302020204030204" pitchFamily="34" charset="0"/>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AFTER YOU INSERT YOUR PHOTO BY CLICKING ICON</a:t>
            </a:r>
          </a:p>
        </p:txBody>
      </p:sp>
      <p:sp>
        <p:nvSpPr>
          <p:cNvPr id="11" name="Text Placeholder 8">
            <a:extLst>
              <a:ext uri="{FF2B5EF4-FFF2-40B4-BE49-F238E27FC236}">
                <a16:creationId xmlns:a16="http://schemas.microsoft.com/office/drawing/2014/main" id="{DA4731E3-D175-E247-BF02-533C53D2B299}"/>
              </a:ext>
            </a:extLst>
          </p:cNvPr>
          <p:cNvSpPr>
            <a:spLocks noGrp="1"/>
          </p:cNvSpPr>
          <p:nvPr>
            <p:ph type="body" sz="quarter" idx="16" hasCustomPrompt="1"/>
          </p:nvPr>
        </p:nvSpPr>
        <p:spPr>
          <a:xfrm>
            <a:off x="15402649" y="1512701"/>
            <a:ext cx="5783344" cy="795362"/>
          </a:xfrm>
          <a:prstGeom prst="rect">
            <a:avLst/>
          </a:prstGeom>
          <a:effectLst/>
        </p:spPr>
        <p:txBody>
          <a:bodyPr/>
          <a:lstStyle>
            <a:lvl1pPr marL="0" indent="0" algn="ctr">
              <a:buNone/>
              <a:defRPr b="1" i="0" spc="300">
                <a:solidFill>
                  <a:srgbClr val="DBDBDB"/>
                </a:solidFill>
                <a:latin typeface="Avenir Next LT Pro" panose="020B0504020202020204" pitchFamily="34" charset="77"/>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TITLE 2</a:t>
            </a:r>
          </a:p>
        </p:txBody>
      </p:sp>
      <p:sp>
        <p:nvSpPr>
          <p:cNvPr id="17" name="Text Placeholder 8">
            <a:extLst>
              <a:ext uri="{FF2B5EF4-FFF2-40B4-BE49-F238E27FC236}">
                <a16:creationId xmlns:a16="http://schemas.microsoft.com/office/drawing/2014/main" id="{E2248DA7-29E1-5E40-B5E5-4D26A4A87C69}"/>
              </a:ext>
            </a:extLst>
          </p:cNvPr>
          <p:cNvSpPr>
            <a:spLocks noGrp="1"/>
          </p:cNvSpPr>
          <p:nvPr>
            <p:ph type="body" sz="quarter" idx="21" hasCustomPrompt="1"/>
          </p:nvPr>
        </p:nvSpPr>
        <p:spPr>
          <a:xfrm>
            <a:off x="15380484" y="3689158"/>
            <a:ext cx="5805508" cy="1910364"/>
          </a:xfrm>
          <a:prstGeom prst="rect">
            <a:avLst/>
          </a:prstGeom>
          <a:effectLst/>
        </p:spPr>
        <p:txBody>
          <a:bodyPr/>
          <a:lstStyle>
            <a:lvl1pPr marL="0" indent="0" algn="ctr">
              <a:buNone/>
              <a:defRPr sz="3999" b="0" i="0" spc="600">
                <a:solidFill>
                  <a:srgbClr val="DBDBDB"/>
                </a:solidFill>
                <a:latin typeface="Calibri Light" panose="020F0302020204030204" pitchFamily="34" charset="0"/>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USE THE FORMAT PANE IN THE SHAPE FORMAT TAB</a:t>
            </a:r>
          </a:p>
        </p:txBody>
      </p:sp>
      <p:sp>
        <p:nvSpPr>
          <p:cNvPr id="18" name="Text Placeholder 8">
            <a:extLst>
              <a:ext uri="{FF2B5EF4-FFF2-40B4-BE49-F238E27FC236}">
                <a16:creationId xmlns:a16="http://schemas.microsoft.com/office/drawing/2014/main" id="{F5DFDD97-AB54-6D46-856C-41C44304BCFD}"/>
              </a:ext>
            </a:extLst>
          </p:cNvPr>
          <p:cNvSpPr>
            <a:spLocks noGrp="1"/>
          </p:cNvSpPr>
          <p:nvPr>
            <p:ph type="body" sz="quarter" idx="22" hasCustomPrompt="1"/>
          </p:nvPr>
        </p:nvSpPr>
        <p:spPr>
          <a:xfrm>
            <a:off x="3213824" y="10521950"/>
            <a:ext cx="5783344" cy="1910364"/>
          </a:xfrm>
          <a:prstGeom prst="rect">
            <a:avLst/>
          </a:prstGeom>
          <a:effectLst/>
        </p:spPr>
        <p:txBody>
          <a:bodyPr/>
          <a:lstStyle>
            <a:lvl1pPr marL="0" indent="0" algn="ctr">
              <a:buNone/>
              <a:defRPr sz="3999" b="0" i="0" spc="600">
                <a:solidFill>
                  <a:srgbClr val="DBDBDB"/>
                </a:solidFill>
                <a:latin typeface="Calibri Light" panose="020F0302020204030204" pitchFamily="34" charset="0"/>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INCREASE PICTURE TRANSPARENCY TO 80% OR MORE</a:t>
            </a:r>
          </a:p>
        </p:txBody>
      </p:sp>
      <p:sp>
        <p:nvSpPr>
          <p:cNvPr id="19" name="Text Placeholder 8">
            <a:extLst>
              <a:ext uri="{FF2B5EF4-FFF2-40B4-BE49-F238E27FC236}">
                <a16:creationId xmlns:a16="http://schemas.microsoft.com/office/drawing/2014/main" id="{B79ED418-BDD7-1F46-AC65-57584149A816}"/>
              </a:ext>
            </a:extLst>
          </p:cNvPr>
          <p:cNvSpPr>
            <a:spLocks noGrp="1"/>
          </p:cNvSpPr>
          <p:nvPr>
            <p:ph type="body" sz="quarter" idx="23" hasCustomPrompt="1"/>
          </p:nvPr>
        </p:nvSpPr>
        <p:spPr>
          <a:xfrm>
            <a:off x="15402649" y="10521950"/>
            <a:ext cx="5783344" cy="1910364"/>
          </a:xfrm>
          <a:prstGeom prst="rect">
            <a:avLst/>
          </a:prstGeom>
          <a:effectLst/>
        </p:spPr>
        <p:txBody>
          <a:bodyPr/>
          <a:lstStyle>
            <a:lvl1pPr marL="0" indent="0" algn="ctr">
              <a:buNone/>
              <a:defRPr sz="3999" b="0" i="0" spc="600">
                <a:solidFill>
                  <a:srgbClr val="DBDBDB"/>
                </a:solidFill>
                <a:latin typeface="Calibri Light" panose="020F0302020204030204" pitchFamily="34" charset="0"/>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FORMAT PICTURE &gt;&gt; PICTURE TRANSPARENCY</a:t>
            </a:r>
          </a:p>
        </p:txBody>
      </p:sp>
      <p:sp>
        <p:nvSpPr>
          <p:cNvPr id="21" name="Text Placeholder 8">
            <a:extLst>
              <a:ext uri="{FF2B5EF4-FFF2-40B4-BE49-F238E27FC236}">
                <a16:creationId xmlns:a16="http://schemas.microsoft.com/office/drawing/2014/main" id="{5EFC8F54-4D05-CF4B-AEAF-41718B16845D}"/>
              </a:ext>
            </a:extLst>
          </p:cNvPr>
          <p:cNvSpPr>
            <a:spLocks noGrp="1"/>
          </p:cNvSpPr>
          <p:nvPr>
            <p:ph type="body" sz="quarter" idx="25" hasCustomPrompt="1"/>
          </p:nvPr>
        </p:nvSpPr>
        <p:spPr>
          <a:xfrm>
            <a:off x="15402649" y="2635997"/>
            <a:ext cx="5783344" cy="481198"/>
          </a:xfrm>
          <a:prstGeom prst="rect">
            <a:avLst/>
          </a:prstGeom>
          <a:effectLst/>
        </p:spPr>
        <p:txBody>
          <a:bodyPr anchor="ctr"/>
          <a:lstStyle>
            <a:lvl1pPr marL="0" indent="0" algn="ctr">
              <a:buNone/>
              <a:defRPr b="1" i="0">
                <a:solidFill>
                  <a:srgbClr val="DBDBDB"/>
                </a:solidFill>
                <a:latin typeface="+mj-lt"/>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a:t>
            </a:r>
          </a:p>
        </p:txBody>
      </p:sp>
      <p:sp>
        <p:nvSpPr>
          <p:cNvPr id="22" name="Text Placeholder 8">
            <a:extLst>
              <a:ext uri="{FF2B5EF4-FFF2-40B4-BE49-F238E27FC236}">
                <a16:creationId xmlns:a16="http://schemas.microsoft.com/office/drawing/2014/main" id="{B62C0A5C-6EF7-3249-B912-6C6AA91398DD}"/>
              </a:ext>
            </a:extLst>
          </p:cNvPr>
          <p:cNvSpPr>
            <a:spLocks noGrp="1"/>
          </p:cNvSpPr>
          <p:nvPr>
            <p:ph type="body" sz="quarter" idx="26" hasCustomPrompt="1"/>
          </p:nvPr>
        </p:nvSpPr>
        <p:spPr>
          <a:xfrm>
            <a:off x="3226388" y="1512701"/>
            <a:ext cx="5783344" cy="795362"/>
          </a:xfrm>
          <a:prstGeom prst="rect">
            <a:avLst/>
          </a:prstGeom>
          <a:effectLst/>
        </p:spPr>
        <p:txBody>
          <a:bodyPr/>
          <a:lstStyle>
            <a:lvl1pPr marL="0" indent="0" algn="ctr">
              <a:buNone/>
              <a:defRPr b="1" i="0" spc="300">
                <a:solidFill>
                  <a:srgbClr val="DBDBDB"/>
                </a:solidFill>
                <a:latin typeface="Avenir Next LT Pro" panose="020B0504020202020204" pitchFamily="34" charset="77"/>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TITLE 1</a:t>
            </a:r>
          </a:p>
        </p:txBody>
      </p:sp>
      <p:sp>
        <p:nvSpPr>
          <p:cNvPr id="23" name="Text Placeholder 8">
            <a:extLst>
              <a:ext uri="{FF2B5EF4-FFF2-40B4-BE49-F238E27FC236}">
                <a16:creationId xmlns:a16="http://schemas.microsoft.com/office/drawing/2014/main" id="{B7FD1771-9605-DD43-BA3B-93F38217CECC}"/>
              </a:ext>
            </a:extLst>
          </p:cNvPr>
          <p:cNvSpPr>
            <a:spLocks noGrp="1"/>
          </p:cNvSpPr>
          <p:nvPr>
            <p:ph type="body" sz="quarter" idx="27" hasCustomPrompt="1"/>
          </p:nvPr>
        </p:nvSpPr>
        <p:spPr>
          <a:xfrm>
            <a:off x="3226388" y="2635997"/>
            <a:ext cx="5783344" cy="481198"/>
          </a:xfrm>
          <a:prstGeom prst="rect">
            <a:avLst/>
          </a:prstGeom>
          <a:effectLst/>
        </p:spPr>
        <p:txBody>
          <a:bodyPr anchor="ctr"/>
          <a:lstStyle>
            <a:lvl1pPr marL="0" indent="0" algn="ctr">
              <a:buNone/>
              <a:defRPr b="1" i="0">
                <a:solidFill>
                  <a:srgbClr val="DBDBDB"/>
                </a:solidFill>
                <a:latin typeface="+mj-lt"/>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a:t>
            </a:r>
          </a:p>
        </p:txBody>
      </p:sp>
      <p:sp>
        <p:nvSpPr>
          <p:cNvPr id="24" name="Text Placeholder 8">
            <a:extLst>
              <a:ext uri="{FF2B5EF4-FFF2-40B4-BE49-F238E27FC236}">
                <a16:creationId xmlns:a16="http://schemas.microsoft.com/office/drawing/2014/main" id="{B830BFEF-A275-5846-9D63-7E1DDCADB9C3}"/>
              </a:ext>
            </a:extLst>
          </p:cNvPr>
          <p:cNvSpPr>
            <a:spLocks noGrp="1"/>
          </p:cNvSpPr>
          <p:nvPr>
            <p:ph type="body" sz="quarter" idx="28" hasCustomPrompt="1"/>
          </p:nvPr>
        </p:nvSpPr>
        <p:spPr>
          <a:xfrm>
            <a:off x="15402649" y="8394267"/>
            <a:ext cx="5783344" cy="795362"/>
          </a:xfrm>
          <a:prstGeom prst="rect">
            <a:avLst/>
          </a:prstGeom>
          <a:effectLst/>
        </p:spPr>
        <p:txBody>
          <a:bodyPr/>
          <a:lstStyle>
            <a:lvl1pPr marL="0" indent="0" algn="ctr">
              <a:buNone/>
              <a:defRPr b="1" i="0" spc="300">
                <a:solidFill>
                  <a:srgbClr val="DBDBDB"/>
                </a:solidFill>
                <a:latin typeface="Avenir Next LT Pro" panose="020B0504020202020204" pitchFamily="34" charset="77"/>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TITLE 4</a:t>
            </a:r>
          </a:p>
        </p:txBody>
      </p:sp>
      <p:sp>
        <p:nvSpPr>
          <p:cNvPr id="25" name="Text Placeholder 8">
            <a:extLst>
              <a:ext uri="{FF2B5EF4-FFF2-40B4-BE49-F238E27FC236}">
                <a16:creationId xmlns:a16="http://schemas.microsoft.com/office/drawing/2014/main" id="{81D5CD89-776A-714C-8C1D-A0E63E152344}"/>
              </a:ext>
            </a:extLst>
          </p:cNvPr>
          <p:cNvSpPr>
            <a:spLocks noGrp="1"/>
          </p:cNvSpPr>
          <p:nvPr>
            <p:ph type="body" sz="quarter" idx="29" hasCustomPrompt="1"/>
          </p:nvPr>
        </p:nvSpPr>
        <p:spPr>
          <a:xfrm>
            <a:off x="15402649" y="9517563"/>
            <a:ext cx="5783344" cy="481198"/>
          </a:xfrm>
          <a:prstGeom prst="rect">
            <a:avLst/>
          </a:prstGeom>
          <a:effectLst/>
        </p:spPr>
        <p:txBody>
          <a:bodyPr anchor="ctr"/>
          <a:lstStyle>
            <a:lvl1pPr marL="0" indent="0" algn="ctr">
              <a:buNone/>
              <a:defRPr b="1" i="0">
                <a:solidFill>
                  <a:srgbClr val="DBDBDB"/>
                </a:solidFill>
                <a:latin typeface="+mj-lt"/>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a:t>
            </a:r>
          </a:p>
        </p:txBody>
      </p:sp>
      <p:sp>
        <p:nvSpPr>
          <p:cNvPr id="26" name="Text Placeholder 8">
            <a:extLst>
              <a:ext uri="{FF2B5EF4-FFF2-40B4-BE49-F238E27FC236}">
                <a16:creationId xmlns:a16="http://schemas.microsoft.com/office/drawing/2014/main" id="{EAEB3905-E7CD-E246-94C9-05BF80E081BE}"/>
              </a:ext>
            </a:extLst>
          </p:cNvPr>
          <p:cNvSpPr>
            <a:spLocks noGrp="1"/>
          </p:cNvSpPr>
          <p:nvPr>
            <p:ph type="body" sz="quarter" idx="30" hasCustomPrompt="1"/>
          </p:nvPr>
        </p:nvSpPr>
        <p:spPr>
          <a:xfrm>
            <a:off x="3226388" y="8394267"/>
            <a:ext cx="5783344" cy="795362"/>
          </a:xfrm>
          <a:prstGeom prst="rect">
            <a:avLst/>
          </a:prstGeom>
          <a:effectLst/>
        </p:spPr>
        <p:txBody>
          <a:bodyPr/>
          <a:lstStyle>
            <a:lvl1pPr marL="0" indent="0" algn="ctr">
              <a:buNone/>
              <a:defRPr b="1" i="0" spc="300">
                <a:solidFill>
                  <a:srgbClr val="DBDBDB"/>
                </a:solidFill>
                <a:latin typeface="Avenir Next LT Pro" panose="020B0504020202020204" pitchFamily="34" charset="77"/>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TITLE 3</a:t>
            </a:r>
          </a:p>
        </p:txBody>
      </p:sp>
      <p:sp>
        <p:nvSpPr>
          <p:cNvPr id="27" name="Text Placeholder 8">
            <a:extLst>
              <a:ext uri="{FF2B5EF4-FFF2-40B4-BE49-F238E27FC236}">
                <a16:creationId xmlns:a16="http://schemas.microsoft.com/office/drawing/2014/main" id="{9F5CC416-E868-D844-92E9-56ACDC0F194C}"/>
              </a:ext>
            </a:extLst>
          </p:cNvPr>
          <p:cNvSpPr>
            <a:spLocks noGrp="1"/>
          </p:cNvSpPr>
          <p:nvPr>
            <p:ph type="body" sz="quarter" idx="31" hasCustomPrompt="1"/>
          </p:nvPr>
        </p:nvSpPr>
        <p:spPr>
          <a:xfrm>
            <a:off x="3226388" y="9517563"/>
            <a:ext cx="5783344" cy="481198"/>
          </a:xfrm>
          <a:prstGeom prst="rect">
            <a:avLst/>
          </a:prstGeom>
          <a:effectLst/>
        </p:spPr>
        <p:txBody>
          <a:bodyPr anchor="ctr"/>
          <a:lstStyle>
            <a:lvl1pPr marL="0" indent="0" algn="ctr">
              <a:buNone/>
              <a:defRPr b="1" i="0">
                <a:solidFill>
                  <a:srgbClr val="DBDBDB"/>
                </a:solidFill>
                <a:latin typeface="+mj-lt"/>
                <a:cs typeface="Calibri Light" panose="020F0302020204030204" pitchFamily="34" charset="0"/>
              </a:defRPr>
            </a:lvl1pPr>
            <a:lvl2pPr>
              <a:defRPr>
                <a:solidFill>
                  <a:srgbClr val="DBDBDB"/>
                </a:solidFill>
              </a:defRPr>
            </a:lvl2pPr>
            <a:lvl3pPr>
              <a:defRPr>
                <a:solidFill>
                  <a:srgbClr val="DBDBDB"/>
                </a:solidFill>
              </a:defRPr>
            </a:lvl3pPr>
            <a:lvl4pPr>
              <a:defRPr>
                <a:solidFill>
                  <a:srgbClr val="DBDBDB"/>
                </a:solidFill>
              </a:defRPr>
            </a:lvl4pPr>
            <a:lvl5pPr>
              <a:defRPr>
                <a:solidFill>
                  <a:srgbClr val="DBDBDB"/>
                </a:solidFill>
              </a:defRPr>
            </a:lvl5pPr>
          </a:lstStyle>
          <a:p>
            <a:pPr lvl="0"/>
            <a:r>
              <a:rPr lang="en-US"/>
              <a:t>–––</a:t>
            </a:r>
          </a:p>
        </p:txBody>
      </p:sp>
    </p:spTree>
    <p:extLst>
      <p:ext uri="{BB962C8B-B14F-4D97-AF65-F5344CB8AC3E}">
        <p14:creationId xmlns:p14="http://schemas.microsoft.com/office/powerpoint/2010/main" val="494548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Picture on Right + Captio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F2584BD9-810D-B64B-9465-0D14B9586431}"/>
              </a:ext>
            </a:extLst>
          </p:cNvPr>
          <p:cNvSpPr>
            <a:spLocks noGrp="1"/>
          </p:cNvSpPr>
          <p:nvPr>
            <p:ph type="body" sz="quarter" idx="11" hasCustomPrompt="1"/>
          </p:nvPr>
        </p:nvSpPr>
        <p:spPr>
          <a:xfrm>
            <a:off x="11618204" y="6643765"/>
            <a:ext cx="11511265" cy="5684874"/>
          </a:xfrm>
          <a:prstGeom prst="rect">
            <a:avLst/>
          </a:prstGeom>
        </p:spPr>
        <p:txBody>
          <a:bodyPr numCol="1"/>
          <a:lstStyle>
            <a:lvl1pPr marL="0" indent="0" algn="just">
              <a:buNone/>
              <a:defRPr sz="3599" b="0" i="0" spc="600">
                <a:solidFill>
                  <a:srgbClr val="5D6871"/>
                </a:solidFill>
                <a:latin typeface="Calibri Light" panose="020F0302020204030204" pitchFamily="34" charset="0"/>
                <a:cs typeface="Calibri Light" panose="020F0302020204030204" pitchFamily="34" charset="0"/>
              </a:defRPr>
            </a:lvl1pPr>
          </a:lstStyle>
          <a:p>
            <a:pPr lvl="0"/>
            <a:r>
              <a:rPr lang="en-US"/>
              <a:t>DESCRIPTION TEXT GOES HERE</a:t>
            </a:r>
          </a:p>
        </p:txBody>
      </p:sp>
      <p:sp>
        <p:nvSpPr>
          <p:cNvPr id="4" name="Picture Placeholder 3">
            <a:extLst>
              <a:ext uri="{FF2B5EF4-FFF2-40B4-BE49-F238E27FC236}">
                <a16:creationId xmlns:a16="http://schemas.microsoft.com/office/drawing/2014/main" id="{599B6ABC-8286-B24B-B59F-9085FCED127E}"/>
              </a:ext>
            </a:extLst>
          </p:cNvPr>
          <p:cNvSpPr>
            <a:spLocks noGrp="1"/>
          </p:cNvSpPr>
          <p:nvPr>
            <p:ph type="pic" sz="quarter" idx="12"/>
          </p:nvPr>
        </p:nvSpPr>
        <p:spPr>
          <a:xfrm>
            <a:off x="0" y="1"/>
            <a:ext cx="24377650" cy="5602778"/>
          </a:xfrm>
          <a:prstGeom prst="rect">
            <a:avLst/>
          </a:prstGeom>
          <a:solidFill>
            <a:srgbClr val="A3ABAF"/>
          </a:solidFill>
        </p:spPr>
        <p:txBody>
          <a:bodyPr/>
          <a:lstStyle>
            <a:lvl1pPr>
              <a:defRPr>
                <a:solidFill>
                  <a:srgbClr val="5D6871"/>
                </a:solidFill>
              </a:defRPr>
            </a:lvl1pPr>
          </a:lstStyle>
          <a:p>
            <a:endParaRPr lang="en-US"/>
          </a:p>
        </p:txBody>
      </p:sp>
      <p:sp>
        <p:nvSpPr>
          <p:cNvPr id="8" name="Text Placeholder 7">
            <a:extLst>
              <a:ext uri="{FF2B5EF4-FFF2-40B4-BE49-F238E27FC236}">
                <a16:creationId xmlns:a16="http://schemas.microsoft.com/office/drawing/2014/main" id="{5BE4D0FD-7735-744B-B362-803106A6136D}"/>
              </a:ext>
            </a:extLst>
          </p:cNvPr>
          <p:cNvSpPr>
            <a:spLocks noGrp="1"/>
          </p:cNvSpPr>
          <p:nvPr>
            <p:ph type="body" sz="quarter" idx="13" hasCustomPrompt="1"/>
          </p:nvPr>
        </p:nvSpPr>
        <p:spPr>
          <a:xfrm>
            <a:off x="1248181" y="6643765"/>
            <a:ext cx="9971079" cy="5684874"/>
          </a:xfrm>
          <a:prstGeom prst="rect">
            <a:avLst/>
          </a:prstGeom>
        </p:spPr>
        <p:txBody>
          <a:bodyPr anchor="b"/>
          <a:lstStyle>
            <a:lvl1pPr marL="0" indent="0">
              <a:buNone/>
              <a:defRPr sz="9598" b="1" i="0" spc="-300">
                <a:solidFill>
                  <a:srgbClr val="002C5C"/>
                </a:solidFill>
                <a:latin typeface="Avenir Next LT Pro" panose="020B0504020202020204" pitchFamily="34" charset="77"/>
                <a:cs typeface="Arial" panose="020B0604020202020204" pitchFamily="34" charset="0"/>
              </a:defRPr>
            </a:lvl1pPr>
            <a:lvl2pPr>
              <a:defRPr b="1" i="0">
                <a:latin typeface="Arial" panose="020B0604020202020204" pitchFamily="34" charset="0"/>
                <a:cs typeface="Arial" panose="020B0604020202020204" pitchFamily="34" charset="0"/>
              </a:defRPr>
            </a:lvl2pPr>
            <a:lvl3pPr>
              <a:defRPr b="1" i="0">
                <a:latin typeface="Arial" panose="020B0604020202020204" pitchFamily="34" charset="0"/>
                <a:cs typeface="Arial" panose="020B0604020202020204" pitchFamily="34" charset="0"/>
              </a:defRPr>
            </a:lvl3pPr>
            <a:lvl4pPr>
              <a:defRPr b="1" i="0">
                <a:latin typeface="Arial" panose="020B0604020202020204" pitchFamily="34" charset="0"/>
                <a:cs typeface="Arial" panose="020B0604020202020204" pitchFamily="34" charset="0"/>
              </a:defRPr>
            </a:lvl4pPr>
            <a:lvl5pPr>
              <a:defRPr b="1" i="0">
                <a:latin typeface="Arial" panose="020B0604020202020204" pitchFamily="34" charset="0"/>
                <a:cs typeface="Arial" panose="020B0604020202020204" pitchFamily="34" charset="0"/>
              </a:defRPr>
            </a:lvl5pPr>
          </a:lstStyle>
          <a:p>
            <a:pPr lvl="0"/>
            <a:r>
              <a:rPr lang="en-US"/>
              <a:t>TITLE GOES HERE</a:t>
            </a:r>
          </a:p>
        </p:txBody>
      </p:sp>
    </p:spTree>
    <p:extLst>
      <p:ext uri="{BB962C8B-B14F-4D97-AF65-F5344CB8AC3E}">
        <p14:creationId xmlns:p14="http://schemas.microsoft.com/office/powerpoint/2010/main" val="22444557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2018285-3DB3-4748-9133-CF9872AABACF}"/>
              </a:ext>
            </a:extLst>
          </p:cNvPr>
          <p:cNvSpPr>
            <a:spLocks noGrp="1"/>
          </p:cNvSpPr>
          <p:nvPr>
            <p:ph type="pic" sz="quarter" idx="10"/>
          </p:nvPr>
        </p:nvSpPr>
        <p:spPr>
          <a:xfrm>
            <a:off x="390424" y="1"/>
            <a:ext cx="13506106" cy="11782426"/>
          </a:xfrm>
          <a:prstGeom prst="rect">
            <a:avLst/>
          </a:prstGeom>
          <a:solidFill>
            <a:srgbClr val="A3ABAF"/>
          </a:solidFill>
        </p:spPr>
        <p:txBody>
          <a:bodyPr/>
          <a:lstStyle>
            <a:lvl1pPr>
              <a:defRPr>
                <a:solidFill>
                  <a:srgbClr val="5D6871"/>
                </a:solidFill>
              </a:defRPr>
            </a:lvl1pPr>
          </a:lstStyle>
          <a:p>
            <a:endParaRPr lang="en-US"/>
          </a:p>
        </p:txBody>
      </p:sp>
      <p:cxnSp>
        <p:nvCxnSpPr>
          <p:cNvPr id="5" name="Straight Connector 4">
            <a:extLst>
              <a:ext uri="{FF2B5EF4-FFF2-40B4-BE49-F238E27FC236}">
                <a16:creationId xmlns:a16="http://schemas.microsoft.com/office/drawing/2014/main" id="{41BCEF13-441D-F24C-AE33-813E9A5F1354}"/>
              </a:ext>
            </a:extLst>
          </p:cNvPr>
          <p:cNvCxnSpPr>
            <a:cxnSpLocks/>
          </p:cNvCxnSpPr>
          <p:nvPr userDrawn="1"/>
        </p:nvCxnSpPr>
        <p:spPr>
          <a:xfrm>
            <a:off x="15312211" y="7289800"/>
            <a:ext cx="3478894" cy="0"/>
          </a:xfrm>
          <a:prstGeom prst="line">
            <a:avLst/>
          </a:prstGeom>
          <a:ln w="15875">
            <a:solidFill>
              <a:srgbClr val="6EC5E9"/>
            </a:solidFill>
          </a:ln>
        </p:spPr>
        <p:style>
          <a:lnRef idx="1">
            <a:schemeClr val="accent1"/>
          </a:lnRef>
          <a:fillRef idx="0">
            <a:schemeClr val="accent1"/>
          </a:fillRef>
          <a:effectRef idx="0">
            <a:schemeClr val="accent1"/>
          </a:effectRef>
          <a:fontRef idx="minor">
            <a:schemeClr val="tx1"/>
          </a:fontRef>
        </p:style>
      </p:cxnSp>
      <p:sp>
        <p:nvSpPr>
          <p:cNvPr id="7" name="Text Placeholder 33">
            <a:extLst>
              <a:ext uri="{FF2B5EF4-FFF2-40B4-BE49-F238E27FC236}">
                <a16:creationId xmlns:a16="http://schemas.microsoft.com/office/drawing/2014/main" id="{359C6A28-854C-5745-9B15-382BAF6731D6}"/>
              </a:ext>
            </a:extLst>
          </p:cNvPr>
          <p:cNvSpPr>
            <a:spLocks noGrp="1"/>
          </p:cNvSpPr>
          <p:nvPr>
            <p:ph type="body" sz="quarter" idx="12" hasCustomPrompt="1"/>
          </p:nvPr>
        </p:nvSpPr>
        <p:spPr>
          <a:xfrm>
            <a:off x="15159851" y="7747002"/>
            <a:ext cx="7465655" cy="4851392"/>
          </a:xfrm>
          <a:prstGeom prst="rect">
            <a:avLst/>
          </a:prstGeom>
        </p:spPr>
        <p:txBody>
          <a:bodyPr anchor="t"/>
          <a:lstStyle>
            <a:lvl1pPr marL="0" indent="0">
              <a:lnSpc>
                <a:spcPct val="200000"/>
              </a:lnSpc>
              <a:buNone/>
              <a:defRPr sz="3199" b="0">
                <a:solidFill>
                  <a:srgbClr val="5D6871"/>
                </a:solidFill>
              </a:defRPr>
            </a:lvl1pPr>
          </a:lstStyle>
          <a:p>
            <a:pPr lvl="0"/>
            <a:r>
              <a:rPr lang="en-US"/>
              <a:t>Supplementary but brief paragraph of slide copy goes here.</a:t>
            </a:r>
          </a:p>
        </p:txBody>
      </p:sp>
      <p:sp>
        <p:nvSpPr>
          <p:cNvPr id="8" name="Text Placeholder 26">
            <a:extLst>
              <a:ext uri="{FF2B5EF4-FFF2-40B4-BE49-F238E27FC236}">
                <a16:creationId xmlns:a16="http://schemas.microsoft.com/office/drawing/2014/main" id="{2867EFDA-54DF-314D-80BE-F6978945F4FA}"/>
              </a:ext>
            </a:extLst>
          </p:cNvPr>
          <p:cNvSpPr>
            <a:spLocks noGrp="1"/>
          </p:cNvSpPr>
          <p:nvPr>
            <p:ph type="body" sz="quarter" idx="11" hasCustomPrompt="1"/>
          </p:nvPr>
        </p:nvSpPr>
        <p:spPr>
          <a:xfrm>
            <a:off x="15159851" y="1320800"/>
            <a:ext cx="7465655" cy="5638800"/>
          </a:xfrm>
          <a:prstGeom prst="rect">
            <a:avLst/>
          </a:prstGeom>
        </p:spPr>
        <p:txBody>
          <a:bodyPr anchor="b"/>
          <a:lstStyle>
            <a:lvl1pPr marL="0" indent="0" algn="l">
              <a:buNone/>
              <a:defRPr sz="7198" b="0" i="0" spc="600">
                <a:solidFill>
                  <a:srgbClr val="024978"/>
                </a:solidFill>
                <a:latin typeface="+mj-lt"/>
                <a:cs typeface="Calibri Light" panose="020F0302020204030204" pitchFamily="34" charset="0"/>
              </a:defRPr>
            </a:lvl1pPr>
          </a:lstStyle>
          <a:p>
            <a:pPr lvl="0"/>
            <a:r>
              <a:rPr lang="en-US"/>
              <a:t>SLIDE TITLE IN ALL CAPITAL LETTERS</a:t>
            </a:r>
          </a:p>
        </p:txBody>
      </p:sp>
    </p:spTree>
    <p:extLst>
      <p:ext uri="{BB962C8B-B14F-4D97-AF65-F5344CB8AC3E}">
        <p14:creationId xmlns:p14="http://schemas.microsoft.com/office/powerpoint/2010/main" val="4543302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26" name="Picture 25" descr="A picture containing black, white, dark, image&#10;&#10;Description automatically generated">
            <a:extLst>
              <a:ext uri="{FF2B5EF4-FFF2-40B4-BE49-F238E27FC236}">
                <a16:creationId xmlns:a16="http://schemas.microsoft.com/office/drawing/2014/main" id="{AEC71D9A-92F6-EA47-B503-3525B08D92E1}"/>
              </a:ext>
            </a:extLst>
          </p:cNvPr>
          <p:cNvPicPr>
            <a:picLocks noChangeAspect="1"/>
          </p:cNvPicPr>
          <p:nvPr userDrawn="1"/>
        </p:nvPicPr>
        <p:blipFill rotWithShape="1">
          <a:blip r:embed="rId2"/>
          <a:srcRect l="27778" t="8649" r="27898" b="10450"/>
          <a:stretch/>
        </p:blipFill>
        <p:spPr>
          <a:xfrm>
            <a:off x="9363985" y="2323069"/>
            <a:ext cx="5428186" cy="9811266"/>
          </a:xfrm>
          <a:prstGeom prst="rect">
            <a:avLst/>
          </a:prstGeom>
        </p:spPr>
      </p:pic>
      <p:sp>
        <p:nvSpPr>
          <p:cNvPr id="27" name="Picture Placeholder 26">
            <a:extLst>
              <a:ext uri="{FF2B5EF4-FFF2-40B4-BE49-F238E27FC236}">
                <a16:creationId xmlns:a16="http://schemas.microsoft.com/office/drawing/2014/main" id="{A2ABDE55-7DC8-6D40-8AE6-F7169BA32301}"/>
              </a:ext>
            </a:extLst>
          </p:cNvPr>
          <p:cNvSpPr>
            <a:spLocks noGrp="1"/>
          </p:cNvSpPr>
          <p:nvPr>
            <p:ph type="pic" sz="quarter" idx="11"/>
          </p:nvPr>
        </p:nvSpPr>
        <p:spPr>
          <a:xfrm>
            <a:off x="9929306" y="2842052"/>
            <a:ext cx="4297547" cy="8770452"/>
          </a:xfrm>
          <a:custGeom>
            <a:avLst/>
            <a:gdLst>
              <a:gd name="connsiteX0" fmla="*/ 2168963 w 2463571"/>
              <a:gd name="connsiteY0" fmla="*/ 3 h 5026357"/>
              <a:gd name="connsiteX1" fmla="*/ 2370938 w 2463571"/>
              <a:gd name="connsiteY1" fmla="*/ 92659 h 5026357"/>
              <a:gd name="connsiteX2" fmla="*/ 2462538 w 2463571"/>
              <a:gd name="connsiteY2" fmla="*/ 313830 h 5026357"/>
              <a:gd name="connsiteX3" fmla="*/ 2462470 w 2463571"/>
              <a:gd name="connsiteY3" fmla="*/ 4711409 h 5026357"/>
              <a:gd name="connsiteX4" fmla="*/ 2370618 w 2463571"/>
              <a:gd name="connsiteY4" fmla="*/ 4933151 h 5026357"/>
              <a:gd name="connsiteX5" fmla="*/ 2148876 w 2463571"/>
              <a:gd name="connsiteY5" fmla="*/ 5025025 h 5026357"/>
              <a:gd name="connsiteX6" fmla="*/ 314955 w 2463571"/>
              <a:gd name="connsiteY6" fmla="*/ 5025025 h 5026357"/>
              <a:gd name="connsiteX7" fmla="*/ 93213 w 2463571"/>
              <a:gd name="connsiteY7" fmla="*/ 4933151 h 5026357"/>
              <a:gd name="connsiteX8" fmla="*/ 1339 w 2463571"/>
              <a:gd name="connsiteY8" fmla="*/ 4711409 h 5026357"/>
              <a:gd name="connsiteX9" fmla="*/ 1339 w 2463571"/>
              <a:gd name="connsiteY9" fmla="*/ 313830 h 5026357"/>
              <a:gd name="connsiteX10" fmla="*/ 92962 w 2463571"/>
              <a:gd name="connsiteY10" fmla="*/ 92659 h 5026357"/>
              <a:gd name="connsiteX11" fmla="*/ 314155 w 2463571"/>
              <a:gd name="connsiteY11" fmla="*/ 1037 h 5026357"/>
              <a:gd name="connsiteX12" fmla="*/ 842107 w 2463571"/>
              <a:gd name="connsiteY12" fmla="*/ 1037 h 5026357"/>
              <a:gd name="connsiteX13" fmla="*/ 842107 w 2463571"/>
              <a:gd name="connsiteY13" fmla="*/ 57638 h 5026357"/>
              <a:gd name="connsiteX14" fmla="*/ 842107 w 2463571"/>
              <a:gd name="connsiteY14" fmla="*/ 57661 h 5026357"/>
              <a:gd name="connsiteX15" fmla="*/ 933296 w 2463571"/>
              <a:gd name="connsiteY15" fmla="*/ 148849 h 5026357"/>
              <a:gd name="connsiteX16" fmla="*/ 1530285 w 2463571"/>
              <a:gd name="connsiteY16" fmla="*/ 148849 h 5026357"/>
              <a:gd name="connsiteX17" fmla="*/ 1530307 w 2463571"/>
              <a:gd name="connsiteY17" fmla="*/ 148849 h 5026357"/>
              <a:gd name="connsiteX18" fmla="*/ 1621473 w 2463571"/>
              <a:gd name="connsiteY18" fmla="*/ 57638 h 5026357"/>
              <a:gd name="connsiteX19" fmla="*/ 1621473 w 2463571"/>
              <a:gd name="connsiteY19" fmla="*/ 1037 h 5026357"/>
              <a:gd name="connsiteX20" fmla="*/ 2149745 w 2463571"/>
              <a:gd name="connsiteY20" fmla="*/ 1037 h 5026357"/>
              <a:gd name="connsiteX21" fmla="*/ 2168963 w 2463571"/>
              <a:gd name="connsiteY21" fmla="*/ 3 h 502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3571" h="5026357">
                <a:moveTo>
                  <a:pt x="2168963" y="3"/>
                </a:moveTo>
                <a:cubicBezTo>
                  <a:pt x="2205600" y="188"/>
                  <a:pt x="2289105" y="10792"/>
                  <a:pt x="2370938" y="92659"/>
                </a:cubicBezTo>
                <a:cubicBezTo>
                  <a:pt x="2480049" y="201816"/>
                  <a:pt x="2462538" y="313830"/>
                  <a:pt x="2462538" y="313830"/>
                </a:cubicBezTo>
                <a:lnTo>
                  <a:pt x="2462470" y="4711409"/>
                </a:lnTo>
                <a:cubicBezTo>
                  <a:pt x="2462470" y="4711409"/>
                  <a:pt x="2472094" y="4843082"/>
                  <a:pt x="2370618" y="4933151"/>
                </a:cubicBezTo>
                <a:cubicBezTo>
                  <a:pt x="2269143" y="5023219"/>
                  <a:pt x="2148876" y="5025025"/>
                  <a:pt x="2148876" y="5025025"/>
                </a:cubicBezTo>
                <a:lnTo>
                  <a:pt x="314955" y="5025025"/>
                </a:lnTo>
                <a:cubicBezTo>
                  <a:pt x="314955" y="5025025"/>
                  <a:pt x="204770" y="5044662"/>
                  <a:pt x="93213" y="4933151"/>
                </a:cubicBezTo>
                <a:cubicBezTo>
                  <a:pt x="-18343" y="4821639"/>
                  <a:pt x="1339" y="4711409"/>
                  <a:pt x="1339" y="4711409"/>
                </a:cubicBezTo>
                <a:lnTo>
                  <a:pt x="1339" y="313830"/>
                </a:lnTo>
                <a:cubicBezTo>
                  <a:pt x="1339" y="313830"/>
                  <a:pt x="8631" y="176990"/>
                  <a:pt x="92962" y="92659"/>
                </a:cubicBezTo>
                <a:cubicBezTo>
                  <a:pt x="177293" y="8329"/>
                  <a:pt x="314155" y="1037"/>
                  <a:pt x="314155" y="1037"/>
                </a:cubicBezTo>
                <a:lnTo>
                  <a:pt x="842107" y="1037"/>
                </a:lnTo>
                <a:lnTo>
                  <a:pt x="842107" y="57638"/>
                </a:lnTo>
                <a:cubicBezTo>
                  <a:pt x="842107" y="57646"/>
                  <a:pt x="842107" y="57653"/>
                  <a:pt x="842107" y="57661"/>
                </a:cubicBezTo>
                <a:cubicBezTo>
                  <a:pt x="842107" y="108023"/>
                  <a:pt x="882933" y="148849"/>
                  <a:pt x="933296" y="148849"/>
                </a:cubicBezTo>
                <a:lnTo>
                  <a:pt x="1530285" y="148849"/>
                </a:lnTo>
                <a:cubicBezTo>
                  <a:pt x="1530292" y="148849"/>
                  <a:pt x="1530300" y="148849"/>
                  <a:pt x="1530307" y="148849"/>
                </a:cubicBezTo>
                <a:cubicBezTo>
                  <a:pt x="1580669" y="148837"/>
                  <a:pt x="1621486" y="108000"/>
                  <a:pt x="1621473" y="57638"/>
                </a:cubicBezTo>
                <a:lnTo>
                  <a:pt x="1621473" y="1037"/>
                </a:lnTo>
                <a:lnTo>
                  <a:pt x="2149745" y="1037"/>
                </a:lnTo>
                <a:cubicBezTo>
                  <a:pt x="2149745" y="1037"/>
                  <a:pt x="2156750" y="-59"/>
                  <a:pt x="2168963" y="3"/>
                </a:cubicBezTo>
                <a:close/>
              </a:path>
            </a:pathLst>
          </a:custGeom>
          <a:solidFill>
            <a:srgbClr val="A3ABAF"/>
          </a:solidFill>
        </p:spPr>
        <p:txBody>
          <a:bodyPr wrap="square">
            <a:noAutofit/>
          </a:bodyPr>
          <a:lstStyle>
            <a:lvl1pPr>
              <a:defRPr>
                <a:solidFill>
                  <a:srgbClr val="5D6871"/>
                </a:solidFill>
              </a:defRPr>
            </a:lvl1pPr>
          </a:lstStyle>
          <a:p>
            <a:endParaRPr lang="en-US"/>
          </a:p>
        </p:txBody>
      </p:sp>
      <p:pic>
        <p:nvPicPr>
          <p:cNvPr id="30" name="Picture 29" descr="A picture containing black, white, dark, image&#10;&#10;Description automatically generated">
            <a:extLst>
              <a:ext uri="{FF2B5EF4-FFF2-40B4-BE49-F238E27FC236}">
                <a16:creationId xmlns:a16="http://schemas.microsoft.com/office/drawing/2014/main" id="{AF07BB83-908B-5640-80BC-623FA7A953AA}"/>
              </a:ext>
            </a:extLst>
          </p:cNvPr>
          <p:cNvPicPr>
            <a:picLocks noChangeAspect="1"/>
          </p:cNvPicPr>
          <p:nvPr userDrawn="1"/>
        </p:nvPicPr>
        <p:blipFill rotWithShape="1">
          <a:blip r:embed="rId2"/>
          <a:srcRect l="27778" t="8649" r="27898" b="10450"/>
          <a:stretch/>
        </p:blipFill>
        <p:spPr>
          <a:xfrm>
            <a:off x="2618952" y="2323069"/>
            <a:ext cx="5428186" cy="9811266"/>
          </a:xfrm>
          <a:prstGeom prst="rect">
            <a:avLst/>
          </a:prstGeom>
        </p:spPr>
      </p:pic>
      <p:sp>
        <p:nvSpPr>
          <p:cNvPr id="31" name="Picture Placeholder 30">
            <a:extLst>
              <a:ext uri="{FF2B5EF4-FFF2-40B4-BE49-F238E27FC236}">
                <a16:creationId xmlns:a16="http://schemas.microsoft.com/office/drawing/2014/main" id="{27ADBB15-DCB4-C045-AB63-D7FACAA44461}"/>
              </a:ext>
            </a:extLst>
          </p:cNvPr>
          <p:cNvSpPr>
            <a:spLocks noGrp="1"/>
          </p:cNvSpPr>
          <p:nvPr>
            <p:ph type="pic" sz="quarter" idx="12"/>
          </p:nvPr>
        </p:nvSpPr>
        <p:spPr>
          <a:xfrm>
            <a:off x="3184273" y="2842052"/>
            <a:ext cx="4297547" cy="8770452"/>
          </a:xfrm>
          <a:custGeom>
            <a:avLst/>
            <a:gdLst>
              <a:gd name="connsiteX0" fmla="*/ 2168963 w 2463571"/>
              <a:gd name="connsiteY0" fmla="*/ 3 h 5026357"/>
              <a:gd name="connsiteX1" fmla="*/ 2370938 w 2463571"/>
              <a:gd name="connsiteY1" fmla="*/ 92659 h 5026357"/>
              <a:gd name="connsiteX2" fmla="*/ 2462538 w 2463571"/>
              <a:gd name="connsiteY2" fmla="*/ 313830 h 5026357"/>
              <a:gd name="connsiteX3" fmla="*/ 2462470 w 2463571"/>
              <a:gd name="connsiteY3" fmla="*/ 4711409 h 5026357"/>
              <a:gd name="connsiteX4" fmla="*/ 2370618 w 2463571"/>
              <a:gd name="connsiteY4" fmla="*/ 4933151 h 5026357"/>
              <a:gd name="connsiteX5" fmla="*/ 2148876 w 2463571"/>
              <a:gd name="connsiteY5" fmla="*/ 5025025 h 5026357"/>
              <a:gd name="connsiteX6" fmla="*/ 314955 w 2463571"/>
              <a:gd name="connsiteY6" fmla="*/ 5025025 h 5026357"/>
              <a:gd name="connsiteX7" fmla="*/ 93213 w 2463571"/>
              <a:gd name="connsiteY7" fmla="*/ 4933151 h 5026357"/>
              <a:gd name="connsiteX8" fmla="*/ 1339 w 2463571"/>
              <a:gd name="connsiteY8" fmla="*/ 4711409 h 5026357"/>
              <a:gd name="connsiteX9" fmla="*/ 1339 w 2463571"/>
              <a:gd name="connsiteY9" fmla="*/ 313830 h 5026357"/>
              <a:gd name="connsiteX10" fmla="*/ 92962 w 2463571"/>
              <a:gd name="connsiteY10" fmla="*/ 92659 h 5026357"/>
              <a:gd name="connsiteX11" fmla="*/ 314155 w 2463571"/>
              <a:gd name="connsiteY11" fmla="*/ 1037 h 5026357"/>
              <a:gd name="connsiteX12" fmla="*/ 842107 w 2463571"/>
              <a:gd name="connsiteY12" fmla="*/ 1037 h 5026357"/>
              <a:gd name="connsiteX13" fmla="*/ 842107 w 2463571"/>
              <a:gd name="connsiteY13" fmla="*/ 57638 h 5026357"/>
              <a:gd name="connsiteX14" fmla="*/ 842107 w 2463571"/>
              <a:gd name="connsiteY14" fmla="*/ 57661 h 5026357"/>
              <a:gd name="connsiteX15" fmla="*/ 933296 w 2463571"/>
              <a:gd name="connsiteY15" fmla="*/ 148849 h 5026357"/>
              <a:gd name="connsiteX16" fmla="*/ 1530285 w 2463571"/>
              <a:gd name="connsiteY16" fmla="*/ 148849 h 5026357"/>
              <a:gd name="connsiteX17" fmla="*/ 1530307 w 2463571"/>
              <a:gd name="connsiteY17" fmla="*/ 148849 h 5026357"/>
              <a:gd name="connsiteX18" fmla="*/ 1621473 w 2463571"/>
              <a:gd name="connsiteY18" fmla="*/ 57638 h 5026357"/>
              <a:gd name="connsiteX19" fmla="*/ 1621473 w 2463571"/>
              <a:gd name="connsiteY19" fmla="*/ 1037 h 5026357"/>
              <a:gd name="connsiteX20" fmla="*/ 2149745 w 2463571"/>
              <a:gd name="connsiteY20" fmla="*/ 1037 h 5026357"/>
              <a:gd name="connsiteX21" fmla="*/ 2168963 w 2463571"/>
              <a:gd name="connsiteY21" fmla="*/ 3 h 502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3571" h="5026357">
                <a:moveTo>
                  <a:pt x="2168963" y="3"/>
                </a:moveTo>
                <a:cubicBezTo>
                  <a:pt x="2205600" y="188"/>
                  <a:pt x="2289105" y="10792"/>
                  <a:pt x="2370938" y="92659"/>
                </a:cubicBezTo>
                <a:cubicBezTo>
                  <a:pt x="2480049" y="201816"/>
                  <a:pt x="2462538" y="313830"/>
                  <a:pt x="2462538" y="313830"/>
                </a:cubicBezTo>
                <a:lnTo>
                  <a:pt x="2462470" y="4711409"/>
                </a:lnTo>
                <a:cubicBezTo>
                  <a:pt x="2462470" y="4711409"/>
                  <a:pt x="2472094" y="4843082"/>
                  <a:pt x="2370618" y="4933151"/>
                </a:cubicBezTo>
                <a:cubicBezTo>
                  <a:pt x="2269143" y="5023219"/>
                  <a:pt x="2148876" y="5025025"/>
                  <a:pt x="2148876" y="5025025"/>
                </a:cubicBezTo>
                <a:lnTo>
                  <a:pt x="314955" y="5025025"/>
                </a:lnTo>
                <a:cubicBezTo>
                  <a:pt x="314955" y="5025025"/>
                  <a:pt x="204770" y="5044662"/>
                  <a:pt x="93213" y="4933151"/>
                </a:cubicBezTo>
                <a:cubicBezTo>
                  <a:pt x="-18343" y="4821639"/>
                  <a:pt x="1339" y="4711409"/>
                  <a:pt x="1339" y="4711409"/>
                </a:cubicBezTo>
                <a:lnTo>
                  <a:pt x="1339" y="313830"/>
                </a:lnTo>
                <a:cubicBezTo>
                  <a:pt x="1339" y="313830"/>
                  <a:pt x="8631" y="176990"/>
                  <a:pt x="92962" y="92659"/>
                </a:cubicBezTo>
                <a:cubicBezTo>
                  <a:pt x="177293" y="8329"/>
                  <a:pt x="314155" y="1037"/>
                  <a:pt x="314155" y="1037"/>
                </a:cubicBezTo>
                <a:lnTo>
                  <a:pt x="842107" y="1037"/>
                </a:lnTo>
                <a:lnTo>
                  <a:pt x="842107" y="57638"/>
                </a:lnTo>
                <a:cubicBezTo>
                  <a:pt x="842107" y="57646"/>
                  <a:pt x="842107" y="57653"/>
                  <a:pt x="842107" y="57661"/>
                </a:cubicBezTo>
                <a:cubicBezTo>
                  <a:pt x="842107" y="108023"/>
                  <a:pt x="882933" y="148849"/>
                  <a:pt x="933296" y="148849"/>
                </a:cubicBezTo>
                <a:lnTo>
                  <a:pt x="1530285" y="148849"/>
                </a:lnTo>
                <a:cubicBezTo>
                  <a:pt x="1530292" y="148849"/>
                  <a:pt x="1530300" y="148849"/>
                  <a:pt x="1530307" y="148849"/>
                </a:cubicBezTo>
                <a:cubicBezTo>
                  <a:pt x="1580669" y="148837"/>
                  <a:pt x="1621486" y="108000"/>
                  <a:pt x="1621473" y="57638"/>
                </a:cubicBezTo>
                <a:lnTo>
                  <a:pt x="1621473" y="1037"/>
                </a:lnTo>
                <a:lnTo>
                  <a:pt x="2149745" y="1037"/>
                </a:lnTo>
                <a:cubicBezTo>
                  <a:pt x="2149745" y="1037"/>
                  <a:pt x="2156750" y="-59"/>
                  <a:pt x="2168963" y="3"/>
                </a:cubicBezTo>
                <a:close/>
              </a:path>
            </a:pathLst>
          </a:custGeom>
          <a:solidFill>
            <a:srgbClr val="A3ABAF"/>
          </a:solidFill>
        </p:spPr>
        <p:txBody>
          <a:bodyPr wrap="square">
            <a:noAutofit/>
          </a:bodyPr>
          <a:lstStyle>
            <a:lvl1pPr>
              <a:defRPr>
                <a:solidFill>
                  <a:srgbClr val="5D6871"/>
                </a:solidFill>
              </a:defRPr>
            </a:lvl1pPr>
          </a:lstStyle>
          <a:p>
            <a:endParaRPr lang="en-US"/>
          </a:p>
        </p:txBody>
      </p:sp>
      <p:pic>
        <p:nvPicPr>
          <p:cNvPr id="32" name="Picture 31" descr="A picture containing black, white, dark, image&#10;&#10;Description automatically generated">
            <a:extLst>
              <a:ext uri="{FF2B5EF4-FFF2-40B4-BE49-F238E27FC236}">
                <a16:creationId xmlns:a16="http://schemas.microsoft.com/office/drawing/2014/main" id="{B71F9EDA-37D8-BA47-9AC4-BD23502DB7DA}"/>
              </a:ext>
            </a:extLst>
          </p:cNvPr>
          <p:cNvPicPr>
            <a:picLocks noChangeAspect="1"/>
          </p:cNvPicPr>
          <p:nvPr userDrawn="1"/>
        </p:nvPicPr>
        <p:blipFill rotWithShape="1">
          <a:blip r:embed="rId2"/>
          <a:srcRect l="27778" t="8649" r="27898" b="10450"/>
          <a:stretch/>
        </p:blipFill>
        <p:spPr>
          <a:xfrm>
            <a:off x="16034895" y="2323069"/>
            <a:ext cx="5428186" cy="9811266"/>
          </a:xfrm>
          <a:prstGeom prst="rect">
            <a:avLst/>
          </a:prstGeom>
        </p:spPr>
      </p:pic>
      <p:sp>
        <p:nvSpPr>
          <p:cNvPr id="33" name="Picture Placeholder 32">
            <a:extLst>
              <a:ext uri="{FF2B5EF4-FFF2-40B4-BE49-F238E27FC236}">
                <a16:creationId xmlns:a16="http://schemas.microsoft.com/office/drawing/2014/main" id="{5A11C406-E03A-A34D-9A5E-8D6C38E73AC5}"/>
              </a:ext>
            </a:extLst>
          </p:cNvPr>
          <p:cNvSpPr>
            <a:spLocks noGrp="1"/>
          </p:cNvSpPr>
          <p:nvPr>
            <p:ph type="pic" sz="quarter" idx="13"/>
          </p:nvPr>
        </p:nvSpPr>
        <p:spPr>
          <a:xfrm>
            <a:off x="16600217" y="2842052"/>
            <a:ext cx="4297547" cy="8770452"/>
          </a:xfrm>
          <a:custGeom>
            <a:avLst/>
            <a:gdLst>
              <a:gd name="connsiteX0" fmla="*/ 2168963 w 2463571"/>
              <a:gd name="connsiteY0" fmla="*/ 3 h 5026357"/>
              <a:gd name="connsiteX1" fmla="*/ 2370938 w 2463571"/>
              <a:gd name="connsiteY1" fmla="*/ 92659 h 5026357"/>
              <a:gd name="connsiteX2" fmla="*/ 2462538 w 2463571"/>
              <a:gd name="connsiteY2" fmla="*/ 313830 h 5026357"/>
              <a:gd name="connsiteX3" fmla="*/ 2462470 w 2463571"/>
              <a:gd name="connsiteY3" fmla="*/ 4711409 h 5026357"/>
              <a:gd name="connsiteX4" fmla="*/ 2370618 w 2463571"/>
              <a:gd name="connsiteY4" fmla="*/ 4933151 h 5026357"/>
              <a:gd name="connsiteX5" fmla="*/ 2148876 w 2463571"/>
              <a:gd name="connsiteY5" fmla="*/ 5025025 h 5026357"/>
              <a:gd name="connsiteX6" fmla="*/ 314955 w 2463571"/>
              <a:gd name="connsiteY6" fmla="*/ 5025025 h 5026357"/>
              <a:gd name="connsiteX7" fmla="*/ 93213 w 2463571"/>
              <a:gd name="connsiteY7" fmla="*/ 4933151 h 5026357"/>
              <a:gd name="connsiteX8" fmla="*/ 1339 w 2463571"/>
              <a:gd name="connsiteY8" fmla="*/ 4711409 h 5026357"/>
              <a:gd name="connsiteX9" fmla="*/ 1339 w 2463571"/>
              <a:gd name="connsiteY9" fmla="*/ 313830 h 5026357"/>
              <a:gd name="connsiteX10" fmla="*/ 92962 w 2463571"/>
              <a:gd name="connsiteY10" fmla="*/ 92659 h 5026357"/>
              <a:gd name="connsiteX11" fmla="*/ 314155 w 2463571"/>
              <a:gd name="connsiteY11" fmla="*/ 1037 h 5026357"/>
              <a:gd name="connsiteX12" fmla="*/ 842107 w 2463571"/>
              <a:gd name="connsiteY12" fmla="*/ 1037 h 5026357"/>
              <a:gd name="connsiteX13" fmla="*/ 842107 w 2463571"/>
              <a:gd name="connsiteY13" fmla="*/ 57638 h 5026357"/>
              <a:gd name="connsiteX14" fmla="*/ 842107 w 2463571"/>
              <a:gd name="connsiteY14" fmla="*/ 57661 h 5026357"/>
              <a:gd name="connsiteX15" fmla="*/ 933296 w 2463571"/>
              <a:gd name="connsiteY15" fmla="*/ 148849 h 5026357"/>
              <a:gd name="connsiteX16" fmla="*/ 1530285 w 2463571"/>
              <a:gd name="connsiteY16" fmla="*/ 148849 h 5026357"/>
              <a:gd name="connsiteX17" fmla="*/ 1530307 w 2463571"/>
              <a:gd name="connsiteY17" fmla="*/ 148849 h 5026357"/>
              <a:gd name="connsiteX18" fmla="*/ 1621473 w 2463571"/>
              <a:gd name="connsiteY18" fmla="*/ 57638 h 5026357"/>
              <a:gd name="connsiteX19" fmla="*/ 1621473 w 2463571"/>
              <a:gd name="connsiteY19" fmla="*/ 1037 h 5026357"/>
              <a:gd name="connsiteX20" fmla="*/ 2149745 w 2463571"/>
              <a:gd name="connsiteY20" fmla="*/ 1037 h 5026357"/>
              <a:gd name="connsiteX21" fmla="*/ 2168963 w 2463571"/>
              <a:gd name="connsiteY21" fmla="*/ 3 h 5026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63571" h="5026357">
                <a:moveTo>
                  <a:pt x="2168963" y="3"/>
                </a:moveTo>
                <a:cubicBezTo>
                  <a:pt x="2205600" y="188"/>
                  <a:pt x="2289105" y="10792"/>
                  <a:pt x="2370938" y="92659"/>
                </a:cubicBezTo>
                <a:cubicBezTo>
                  <a:pt x="2480049" y="201816"/>
                  <a:pt x="2462538" y="313830"/>
                  <a:pt x="2462538" y="313830"/>
                </a:cubicBezTo>
                <a:lnTo>
                  <a:pt x="2462470" y="4711409"/>
                </a:lnTo>
                <a:cubicBezTo>
                  <a:pt x="2462470" y="4711409"/>
                  <a:pt x="2472094" y="4843082"/>
                  <a:pt x="2370618" y="4933151"/>
                </a:cubicBezTo>
                <a:cubicBezTo>
                  <a:pt x="2269143" y="5023219"/>
                  <a:pt x="2148876" y="5025025"/>
                  <a:pt x="2148876" y="5025025"/>
                </a:cubicBezTo>
                <a:lnTo>
                  <a:pt x="314955" y="5025025"/>
                </a:lnTo>
                <a:cubicBezTo>
                  <a:pt x="314955" y="5025025"/>
                  <a:pt x="204770" y="5044662"/>
                  <a:pt x="93213" y="4933151"/>
                </a:cubicBezTo>
                <a:cubicBezTo>
                  <a:pt x="-18343" y="4821639"/>
                  <a:pt x="1339" y="4711409"/>
                  <a:pt x="1339" y="4711409"/>
                </a:cubicBezTo>
                <a:lnTo>
                  <a:pt x="1339" y="313830"/>
                </a:lnTo>
                <a:cubicBezTo>
                  <a:pt x="1339" y="313830"/>
                  <a:pt x="8631" y="176990"/>
                  <a:pt x="92962" y="92659"/>
                </a:cubicBezTo>
                <a:cubicBezTo>
                  <a:pt x="177293" y="8329"/>
                  <a:pt x="314155" y="1037"/>
                  <a:pt x="314155" y="1037"/>
                </a:cubicBezTo>
                <a:lnTo>
                  <a:pt x="842107" y="1037"/>
                </a:lnTo>
                <a:lnTo>
                  <a:pt x="842107" y="57638"/>
                </a:lnTo>
                <a:cubicBezTo>
                  <a:pt x="842107" y="57646"/>
                  <a:pt x="842107" y="57653"/>
                  <a:pt x="842107" y="57661"/>
                </a:cubicBezTo>
                <a:cubicBezTo>
                  <a:pt x="842107" y="108023"/>
                  <a:pt x="882933" y="148849"/>
                  <a:pt x="933296" y="148849"/>
                </a:cubicBezTo>
                <a:lnTo>
                  <a:pt x="1530285" y="148849"/>
                </a:lnTo>
                <a:cubicBezTo>
                  <a:pt x="1530292" y="148849"/>
                  <a:pt x="1530300" y="148849"/>
                  <a:pt x="1530307" y="148849"/>
                </a:cubicBezTo>
                <a:cubicBezTo>
                  <a:pt x="1580669" y="148837"/>
                  <a:pt x="1621486" y="108000"/>
                  <a:pt x="1621473" y="57638"/>
                </a:cubicBezTo>
                <a:lnTo>
                  <a:pt x="1621473" y="1037"/>
                </a:lnTo>
                <a:lnTo>
                  <a:pt x="2149745" y="1037"/>
                </a:lnTo>
                <a:cubicBezTo>
                  <a:pt x="2149745" y="1037"/>
                  <a:pt x="2156750" y="-59"/>
                  <a:pt x="2168963" y="3"/>
                </a:cubicBezTo>
                <a:close/>
              </a:path>
            </a:pathLst>
          </a:custGeom>
          <a:solidFill>
            <a:srgbClr val="A3ABAF"/>
          </a:solidFill>
        </p:spPr>
        <p:txBody>
          <a:bodyPr wrap="square">
            <a:noAutofit/>
          </a:bodyPr>
          <a:lstStyle>
            <a:lvl1pPr>
              <a:defRPr>
                <a:solidFill>
                  <a:srgbClr val="5D6871"/>
                </a:solidFill>
              </a:defRPr>
            </a:lvl1pPr>
          </a:lstStyle>
          <a:p>
            <a:endParaRPr lang="en-US"/>
          </a:p>
        </p:txBody>
      </p:sp>
      <p:sp>
        <p:nvSpPr>
          <p:cNvPr id="36" name="Text Placeholder 35">
            <a:extLst>
              <a:ext uri="{FF2B5EF4-FFF2-40B4-BE49-F238E27FC236}">
                <a16:creationId xmlns:a16="http://schemas.microsoft.com/office/drawing/2014/main" id="{BE1F30C9-017B-6E43-9868-A1D8C5D690CB}"/>
              </a:ext>
            </a:extLst>
          </p:cNvPr>
          <p:cNvSpPr>
            <a:spLocks noGrp="1"/>
          </p:cNvSpPr>
          <p:nvPr>
            <p:ph type="body" sz="quarter" idx="14" hasCustomPrompt="1"/>
          </p:nvPr>
        </p:nvSpPr>
        <p:spPr>
          <a:xfrm>
            <a:off x="3183698" y="12134851"/>
            <a:ext cx="4297830" cy="717550"/>
          </a:xfrm>
          <a:prstGeom prst="rect">
            <a:avLst/>
          </a:prstGeom>
        </p:spPr>
        <p:txBody>
          <a:bodyPr anchor="ctr"/>
          <a:lstStyle>
            <a:lvl1pPr marL="0" indent="0" algn="ctr">
              <a:buNone/>
              <a:defRPr sz="3199" b="1" i="0" spc="1200">
                <a:solidFill>
                  <a:srgbClr val="024978"/>
                </a:solidFill>
                <a:latin typeface="Avenir Next LT Pro" panose="020B0504020202020204" pitchFamily="34" charset="77"/>
              </a:defRPr>
            </a:lvl1pPr>
          </a:lstStyle>
          <a:p>
            <a:pPr lvl="0"/>
            <a:r>
              <a:rPr lang="en-US"/>
              <a:t>PHASE 1</a:t>
            </a:r>
          </a:p>
        </p:txBody>
      </p:sp>
      <p:sp>
        <p:nvSpPr>
          <p:cNvPr id="37" name="Text Placeholder 35">
            <a:extLst>
              <a:ext uri="{FF2B5EF4-FFF2-40B4-BE49-F238E27FC236}">
                <a16:creationId xmlns:a16="http://schemas.microsoft.com/office/drawing/2014/main" id="{9381FFD7-3A09-0A40-9430-417AF0BE4F89}"/>
              </a:ext>
            </a:extLst>
          </p:cNvPr>
          <p:cNvSpPr>
            <a:spLocks noGrp="1"/>
          </p:cNvSpPr>
          <p:nvPr>
            <p:ph type="body" sz="quarter" idx="15" hasCustomPrompt="1"/>
          </p:nvPr>
        </p:nvSpPr>
        <p:spPr>
          <a:xfrm>
            <a:off x="10076972" y="12134851"/>
            <a:ext cx="4297830" cy="717550"/>
          </a:xfrm>
          <a:prstGeom prst="rect">
            <a:avLst/>
          </a:prstGeom>
        </p:spPr>
        <p:txBody>
          <a:bodyPr anchor="ctr"/>
          <a:lstStyle>
            <a:lvl1pPr marL="0" indent="0" algn="ctr">
              <a:buNone/>
              <a:defRPr sz="3199" b="1" i="0" spc="1200">
                <a:solidFill>
                  <a:srgbClr val="024978"/>
                </a:solidFill>
                <a:latin typeface="Avenir Next LT Pro" panose="020B0504020202020204" pitchFamily="34" charset="77"/>
              </a:defRPr>
            </a:lvl1pPr>
          </a:lstStyle>
          <a:p>
            <a:pPr lvl="0"/>
            <a:r>
              <a:rPr lang="en-US"/>
              <a:t>PHASE 2</a:t>
            </a:r>
          </a:p>
        </p:txBody>
      </p:sp>
      <p:sp>
        <p:nvSpPr>
          <p:cNvPr id="38" name="Text Placeholder 35">
            <a:extLst>
              <a:ext uri="{FF2B5EF4-FFF2-40B4-BE49-F238E27FC236}">
                <a16:creationId xmlns:a16="http://schemas.microsoft.com/office/drawing/2014/main" id="{B8E66AFD-E0EC-1146-992B-60FA57DAC762}"/>
              </a:ext>
            </a:extLst>
          </p:cNvPr>
          <p:cNvSpPr>
            <a:spLocks noGrp="1"/>
          </p:cNvSpPr>
          <p:nvPr>
            <p:ph type="body" sz="quarter" idx="16" hasCustomPrompt="1"/>
          </p:nvPr>
        </p:nvSpPr>
        <p:spPr>
          <a:xfrm>
            <a:off x="16649056" y="12134851"/>
            <a:ext cx="4297830" cy="717550"/>
          </a:xfrm>
          <a:prstGeom prst="rect">
            <a:avLst/>
          </a:prstGeom>
        </p:spPr>
        <p:txBody>
          <a:bodyPr anchor="ctr"/>
          <a:lstStyle>
            <a:lvl1pPr marL="0" indent="0" algn="ctr">
              <a:buNone/>
              <a:defRPr sz="3199" b="1" i="0" spc="1200">
                <a:solidFill>
                  <a:srgbClr val="024978"/>
                </a:solidFill>
                <a:latin typeface="Avenir Next LT Pro" panose="020B0504020202020204" pitchFamily="34" charset="77"/>
              </a:defRPr>
            </a:lvl1pPr>
          </a:lstStyle>
          <a:p>
            <a:pPr lvl="0"/>
            <a:r>
              <a:rPr lang="en-US"/>
              <a:t>PHASE 3</a:t>
            </a:r>
          </a:p>
        </p:txBody>
      </p:sp>
      <p:pic>
        <p:nvPicPr>
          <p:cNvPr id="40" name="Graphic 39" descr="Caret Right with solid fill">
            <a:extLst>
              <a:ext uri="{FF2B5EF4-FFF2-40B4-BE49-F238E27FC236}">
                <a16:creationId xmlns:a16="http://schemas.microsoft.com/office/drawing/2014/main" id="{449FBD4C-9DD1-0B44-9F47-BD2C7007336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14330" y="5943600"/>
            <a:ext cx="1828324" cy="1828800"/>
          </a:xfrm>
          <a:prstGeom prst="rect">
            <a:avLst/>
          </a:prstGeom>
        </p:spPr>
      </p:pic>
      <p:pic>
        <p:nvPicPr>
          <p:cNvPr id="41" name="Graphic 40" descr="Caret Right with solid fill">
            <a:extLst>
              <a:ext uri="{FF2B5EF4-FFF2-40B4-BE49-F238E27FC236}">
                <a16:creationId xmlns:a16="http://schemas.microsoft.com/office/drawing/2014/main" id="{E237B84E-3AE4-9346-B191-7AA350B9896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023470" y="5943600"/>
            <a:ext cx="1828324" cy="1828800"/>
          </a:xfrm>
          <a:prstGeom prst="rect">
            <a:avLst/>
          </a:prstGeom>
        </p:spPr>
      </p:pic>
      <p:pic>
        <p:nvPicPr>
          <p:cNvPr id="42" name="Graphic 41" descr="Caret Right with solid fill">
            <a:extLst>
              <a:ext uri="{FF2B5EF4-FFF2-40B4-BE49-F238E27FC236}">
                <a16:creationId xmlns:a16="http://schemas.microsoft.com/office/drawing/2014/main" id="{8B8B4365-846E-9E49-A5EE-F40E20022D5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4285241" y="5943600"/>
            <a:ext cx="1828324" cy="1828800"/>
          </a:xfrm>
          <a:prstGeom prst="rect">
            <a:avLst/>
          </a:prstGeom>
        </p:spPr>
      </p:pic>
      <p:pic>
        <p:nvPicPr>
          <p:cNvPr id="43" name="Graphic 42" descr="Caret Right with solid fill">
            <a:extLst>
              <a:ext uri="{FF2B5EF4-FFF2-40B4-BE49-F238E27FC236}">
                <a16:creationId xmlns:a16="http://schemas.microsoft.com/office/drawing/2014/main" id="{A25FBA2E-6DC6-E84C-8C95-E445CFB0311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4694380" y="5943600"/>
            <a:ext cx="1828324" cy="1828800"/>
          </a:xfrm>
          <a:prstGeom prst="rect">
            <a:avLst/>
          </a:prstGeom>
        </p:spPr>
      </p:pic>
      <p:sp>
        <p:nvSpPr>
          <p:cNvPr id="45" name="Text Placeholder 44">
            <a:extLst>
              <a:ext uri="{FF2B5EF4-FFF2-40B4-BE49-F238E27FC236}">
                <a16:creationId xmlns:a16="http://schemas.microsoft.com/office/drawing/2014/main" id="{B1BFBF21-EE79-EE40-BD08-3D157DA46F61}"/>
              </a:ext>
            </a:extLst>
          </p:cNvPr>
          <p:cNvSpPr>
            <a:spLocks noGrp="1"/>
          </p:cNvSpPr>
          <p:nvPr>
            <p:ph type="body" sz="quarter" idx="17" hasCustomPrompt="1"/>
          </p:nvPr>
        </p:nvSpPr>
        <p:spPr>
          <a:xfrm>
            <a:off x="4602551" y="810298"/>
            <a:ext cx="15172548" cy="573660"/>
          </a:xfrm>
          <a:prstGeom prst="rect">
            <a:avLst/>
          </a:prstGeom>
        </p:spPr>
        <p:txBody>
          <a:bodyPr anchor="ctr"/>
          <a:lstStyle>
            <a:lvl1pPr marL="0" indent="0" algn="ctr">
              <a:buNone/>
              <a:defRPr b="0" i="0" spc="1200">
                <a:solidFill>
                  <a:srgbClr val="024978"/>
                </a:solidFill>
                <a:latin typeface="Calibri Light" panose="020F0302020204030204" pitchFamily="34" charset="0"/>
                <a:cs typeface="Calibri Light" panose="020F0302020204030204" pitchFamily="34" charset="0"/>
              </a:defRPr>
            </a:lvl1pPr>
          </a:lstStyle>
          <a:p>
            <a:pPr lvl="0"/>
            <a:r>
              <a:rPr lang="en-US"/>
              <a:t>APP PROJECT PHASES</a:t>
            </a:r>
          </a:p>
        </p:txBody>
      </p:sp>
      <p:sp>
        <p:nvSpPr>
          <p:cNvPr id="46" name="Text Placeholder 44">
            <a:extLst>
              <a:ext uri="{FF2B5EF4-FFF2-40B4-BE49-F238E27FC236}">
                <a16:creationId xmlns:a16="http://schemas.microsoft.com/office/drawing/2014/main" id="{56751104-562B-174A-868D-2E7E2E24F545}"/>
              </a:ext>
            </a:extLst>
          </p:cNvPr>
          <p:cNvSpPr>
            <a:spLocks noGrp="1"/>
          </p:cNvSpPr>
          <p:nvPr>
            <p:ph type="body" sz="quarter" idx="18" hasCustomPrompt="1"/>
          </p:nvPr>
        </p:nvSpPr>
        <p:spPr>
          <a:xfrm>
            <a:off x="848277" y="1395027"/>
            <a:ext cx="22681096" cy="771370"/>
          </a:xfrm>
          <a:prstGeom prst="rect">
            <a:avLst/>
          </a:prstGeom>
        </p:spPr>
        <p:txBody>
          <a:bodyPr anchor="ctr"/>
          <a:lstStyle>
            <a:lvl1pPr marL="0" indent="0" algn="ctr">
              <a:buNone/>
              <a:defRPr sz="3199" b="0" i="0" spc="0">
                <a:solidFill>
                  <a:srgbClr val="5D6871"/>
                </a:solidFill>
                <a:latin typeface="Calibri Light" panose="020F0302020204030204" pitchFamily="34" charset="0"/>
                <a:cs typeface="Calibri Light" panose="020F0302020204030204" pitchFamily="34" charset="0"/>
              </a:defRPr>
            </a:lvl1pPr>
          </a:lstStyle>
          <a:p>
            <a:pPr lvl="0"/>
            <a:r>
              <a:rPr lang="en-US"/>
              <a:t>This slide is great for displaying three screen shots of the three major phases of a project. </a:t>
            </a:r>
          </a:p>
        </p:txBody>
      </p:sp>
    </p:spTree>
    <p:extLst>
      <p:ext uri="{BB962C8B-B14F-4D97-AF65-F5344CB8AC3E}">
        <p14:creationId xmlns:p14="http://schemas.microsoft.com/office/powerpoint/2010/main" val="30809912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07839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828324" y="4251960"/>
            <a:ext cx="20721003" cy="2880360"/>
          </a:xfrm>
          <a:prstGeom prst="rect">
            <a:avLst/>
          </a:prstGeom>
        </p:spPr>
        <p:txBody>
          <a:bodyPr wrap="square" lIns="0" tIns="0" rIns="0" bIns="0">
            <a:spAutoFit/>
          </a:bodyPr>
          <a:lstStyle>
            <a:lvl1pPr>
              <a:defRPr sz="5332" b="1" i="0">
                <a:solidFill>
                  <a:schemeClr val="bg1"/>
                </a:solidFill>
                <a:latin typeface="IBM Plex Sans"/>
                <a:cs typeface="IBM Plex Sans"/>
              </a:defRPr>
            </a:lvl1pPr>
          </a:lstStyle>
          <a:p>
            <a:endParaRPr/>
          </a:p>
        </p:txBody>
      </p:sp>
      <p:sp>
        <p:nvSpPr>
          <p:cNvPr id="3" name="Holder 3"/>
          <p:cNvSpPr>
            <a:spLocks noGrp="1"/>
          </p:cNvSpPr>
          <p:nvPr>
            <p:ph type="subTitle" idx="4"/>
          </p:nvPr>
        </p:nvSpPr>
        <p:spPr>
          <a:xfrm>
            <a:off x="3656648" y="7680960"/>
            <a:ext cx="17064355" cy="34290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32" b="1" i="0">
                <a:solidFill>
                  <a:schemeClr val="bg1"/>
                </a:solidFill>
                <a:latin typeface="IBM Plex Sans"/>
                <a:cs typeface="IBM Plex San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32" b="1" i="0">
                <a:solidFill>
                  <a:schemeClr val="bg1"/>
                </a:solidFill>
                <a:latin typeface="IBM Plex Sans"/>
                <a:cs typeface="IBM Plex Sans"/>
              </a:defRPr>
            </a:lvl1pPr>
          </a:lstStyle>
          <a:p>
            <a:endParaRPr/>
          </a:p>
        </p:txBody>
      </p:sp>
      <p:sp>
        <p:nvSpPr>
          <p:cNvPr id="3" name="Holder 3"/>
          <p:cNvSpPr>
            <a:spLocks noGrp="1"/>
          </p:cNvSpPr>
          <p:nvPr>
            <p:ph sz="half" idx="2"/>
          </p:nvPr>
        </p:nvSpPr>
        <p:spPr>
          <a:xfrm>
            <a:off x="1218882" y="3154680"/>
            <a:ext cx="10604278" cy="90525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2554490" y="3154680"/>
            <a:ext cx="10604278" cy="90525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332" b="1" i="0">
                <a:solidFill>
                  <a:schemeClr val="bg1"/>
                </a:solidFill>
                <a:latin typeface="IBM Plex Sans"/>
                <a:cs typeface="IBM Plex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81901-07E3-10BF-C00D-6D64A449E928}"/>
              </a:ext>
            </a:extLst>
          </p:cNvPr>
          <p:cNvSpPr>
            <a:spLocks noGrp="1"/>
          </p:cNvSpPr>
          <p:nvPr>
            <p:ph type="ctrTitle"/>
          </p:nvPr>
        </p:nvSpPr>
        <p:spPr>
          <a:xfrm>
            <a:off x="3047206" y="2244726"/>
            <a:ext cx="18283238" cy="4775200"/>
          </a:xfrm>
        </p:spPr>
        <p:txBody>
          <a:bodyPr anchor="b"/>
          <a:lstStyle>
            <a:lvl1pPr algn="ctr">
              <a:defRPr sz="11997"/>
            </a:lvl1pPr>
          </a:lstStyle>
          <a:p>
            <a:r>
              <a:rPr lang="en-US"/>
              <a:t>Click to edit Master title style</a:t>
            </a:r>
          </a:p>
        </p:txBody>
      </p:sp>
      <p:sp>
        <p:nvSpPr>
          <p:cNvPr id="3" name="Subtitle 2">
            <a:extLst>
              <a:ext uri="{FF2B5EF4-FFF2-40B4-BE49-F238E27FC236}">
                <a16:creationId xmlns:a16="http://schemas.microsoft.com/office/drawing/2014/main" id="{8B591A03-9022-6CF4-1280-5F28CE360568}"/>
              </a:ext>
            </a:extLst>
          </p:cNvPr>
          <p:cNvSpPr>
            <a:spLocks noGrp="1"/>
          </p:cNvSpPr>
          <p:nvPr>
            <p:ph type="subTitle" idx="1"/>
          </p:nvPr>
        </p:nvSpPr>
        <p:spPr>
          <a:xfrm>
            <a:off x="3047206" y="7204076"/>
            <a:ext cx="18283238" cy="3311524"/>
          </a:xfrm>
        </p:spPr>
        <p:txBody>
          <a:bodyPr/>
          <a:lstStyle>
            <a:lvl1pPr marL="0" indent="0" algn="ctr">
              <a:buNone/>
              <a:defRPr sz="4799"/>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Master subtitle style</a:t>
            </a:r>
          </a:p>
        </p:txBody>
      </p:sp>
      <p:sp>
        <p:nvSpPr>
          <p:cNvPr id="4" name="Date Placeholder 3">
            <a:extLst>
              <a:ext uri="{FF2B5EF4-FFF2-40B4-BE49-F238E27FC236}">
                <a16:creationId xmlns:a16="http://schemas.microsoft.com/office/drawing/2014/main" id="{9717F467-C789-AEF3-1269-2F520A8A986C}"/>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5" name="Footer Placeholder 4">
            <a:extLst>
              <a:ext uri="{FF2B5EF4-FFF2-40B4-BE49-F238E27FC236}">
                <a16:creationId xmlns:a16="http://schemas.microsoft.com/office/drawing/2014/main" id="{0BC9F404-8945-1FA2-109A-1745E503F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9F891-6CF8-E73F-ED8F-CF2266A337F6}"/>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30740534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8A83-CA46-7A7A-D753-3220606FDE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E96C70-0F59-12E8-900E-E3FF619CBE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2492A0-B0C9-93F3-D3FE-3778FE35770C}"/>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5" name="Footer Placeholder 4">
            <a:extLst>
              <a:ext uri="{FF2B5EF4-FFF2-40B4-BE49-F238E27FC236}">
                <a16:creationId xmlns:a16="http://schemas.microsoft.com/office/drawing/2014/main" id="{88B0BE37-56D5-2F97-38BC-61CBFBA96F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4BA41E-BE77-FF79-183B-EB6F04E5D427}"/>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23808571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6213B-8FA2-1281-874C-45D460788E28}"/>
              </a:ext>
            </a:extLst>
          </p:cNvPr>
          <p:cNvSpPr>
            <a:spLocks noGrp="1"/>
          </p:cNvSpPr>
          <p:nvPr>
            <p:ph type="title"/>
          </p:nvPr>
        </p:nvSpPr>
        <p:spPr>
          <a:xfrm>
            <a:off x="1663267" y="3419477"/>
            <a:ext cx="21025723" cy="5705474"/>
          </a:xfrm>
        </p:spPr>
        <p:txBody>
          <a:bodyPr anchor="b"/>
          <a:lstStyle>
            <a:lvl1pPr>
              <a:defRPr sz="11997"/>
            </a:lvl1pPr>
          </a:lstStyle>
          <a:p>
            <a:r>
              <a:rPr lang="en-US"/>
              <a:t>Click to edit Master title style</a:t>
            </a:r>
          </a:p>
        </p:txBody>
      </p:sp>
      <p:sp>
        <p:nvSpPr>
          <p:cNvPr id="3" name="Text Placeholder 2">
            <a:extLst>
              <a:ext uri="{FF2B5EF4-FFF2-40B4-BE49-F238E27FC236}">
                <a16:creationId xmlns:a16="http://schemas.microsoft.com/office/drawing/2014/main" id="{280C9B17-133C-6977-990B-34C9C61A094A}"/>
              </a:ext>
            </a:extLst>
          </p:cNvPr>
          <p:cNvSpPr>
            <a:spLocks noGrp="1"/>
          </p:cNvSpPr>
          <p:nvPr>
            <p:ph type="body" idx="1"/>
          </p:nvPr>
        </p:nvSpPr>
        <p:spPr>
          <a:xfrm>
            <a:off x="1663267" y="9178927"/>
            <a:ext cx="21025723" cy="3000374"/>
          </a:xfrm>
        </p:spPr>
        <p:txBody>
          <a:bodyPr/>
          <a:lstStyle>
            <a:lvl1pPr marL="0" indent="0">
              <a:buNone/>
              <a:defRPr sz="4799">
                <a:solidFill>
                  <a:schemeClr val="tx1">
                    <a:tint val="82000"/>
                  </a:schemeClr>
                </a:solidFill>
              </a:defRPr>
            </a:lvl1pPr>
            <a:lvl2pPr marL="914171" indent="0">
              <a:buNone/>
              <a:defRPr sz="3999">
                <a:solidFill>
                  <a:schemeClr val="tx1">
                    <a:tint val="82000"/>
                  </a:schemeClr>
                </a:solidFill>
              </a:defRPr>
            </a:lvl2pPr>
            <a:lvl3pPr marL="1828343" indent="0">
              <a:buNone/>
              <a:defRPr sz="3599">
                <a:solidFill>
                  <a:schemeClr val="tx1">
                    <a:tint val="82000"/>
                  </a:schemeClr>
                </a:solidFill>
              </a:defRPr>
            </a:lvl3pPr>
            <a:lvl4pPr marL="2742514" indent="0">
              <a:buNone/>
              <a:defRPr sz="3199">
                <a:solidFill>
                  <a:schemeClr val="tx1">
                    <a:tint val="82000"/>
                  </a:schemeClr>
                </a:solidFill>
              </a:defRPr>
            </a:lvl4pPr>
            <a:lvl5pPr marL="3656686" indent="0">
              <a:buNone/>
              <a:defRPr sz="3199">
                <a:solidFill>
                  <a:schemeClr val="tx1">
                    <a:tint val="82000"/>
                  </a:schemeClr>
                </a:solidFill>
              </a:defRPr>
            </a:lvl5pPr>
            <a:lvl6pPr marL="4570857" indent="0">
              <a:buNone/>
              <a:defRPr sz="3199">
                <a:solidFill>
                  <a:schemeClr val="tx1">
                    <a:tint val="82000"/>
                  </a:schemeClr>
                </a:solidFill>
              </a:defRPr>
            </a:lvl6pPr>
            <a:lvl7pPr marL="5485028" indent="0">
              <a:buNone/>
              <a:defRPr sz="3199">
                <a:solidFill>
                  <a:schemeClr val="tx1">
                    <a:tint val="82000"/>
                  </a:schemeClr>
                </a:solidFill>
              </a:defRPr>
            </a:lvl7pPr>
            <a:lvl8pPr marL="6399200" indent="0">
              <a:buNone/>
              <a:defRPr sz="3199">
                <a:solidFill>
                  <a:schemeClr val="tx1">
                    <a:tint val="82000"/>
                  </a:schemeClr>
                </a:solidFill>
              </a:defRPr>
            </a:lvl8pPr>
            <a:lvl9pPr marL="7313371" indent="0">
              <a:buNone/>
              <a:defRPr sz="3199">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0ADA5B-8C89-7858-751F-A783D768F255}"/>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5" name="Footer Placeholder 4">
            <a:extLst>
              <a:ext uri="{FF2B5EF4-FFF2-40B4-BE49-F238E27FC236}">
                <a16:creationId xmlns:a16="http://schemas.microsoft.com/office/drawing/2014/main" id="{03037532-B6E4-489F-A3C1-AB4950EA2F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6E482-84DE-6348-D16F-DFE5D58F1D11}"/>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8702691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BB67F-7F1C-7C30-CA99-C2516B1277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CC0E89-ACDF-C9FE-07F3-71022B7D3141}"/>
              </a:ext>
            </a:extLst>
          </p:cNvPr>
          <p:cNvSpPr>
            <a:spLocks noGrp="1"/>
          </p:cNvSpPr>
          <p:nvPr>
            <p:ph sz="half" idx="1"/>
          </p:nvPr>
        </p:nvSpPr>
        <p:spPr>
          <a:xfrm>
            <a:off x="1675964"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63C89F-3A33-D24D-4A73-61148893F4AF}"/>
              </a:ext>
            </a:extLst>
          </p:cNvPr>
          <p:cNvSpPr>
            <a:spLocks noGrp="1"/>
          </p:cNvSpPr>
          <p:nvPr>
            <p:ph sz="half" idx="2"/>
          </p:nvPr>
        </p:nvSpPr>
        <p:spPr>
          <a:xfrm>
            <a:off x="12341185" y="3651250"/>
            <a:ext cx="10360501"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A62D8B-7BD0-3273-3923-48DF02C22E6D}"/>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6" name="Footer Placeholder 5">
            <a:extLst>
              <a:ext uri="{FF2B5EF4-FFF2-40B4-BE49-F238E27FC236}">
                <a16:creationId xmlns:a16="http://schemas.microsoft.com/office/drawing/2014/main" id="{095F4556-4FF4-EA6A-162F-5E76592746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404086-9B0B-FC7C-74CD-BA5AA5298FC0}"/>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28250952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B14D1-F234-9943-A365-40D34C1DF4FB}"/>
              </a:ext>
            </a:extLst>
          </p:cNvPr>
          <p:cNvSpPr>
            <a:spLocks noGrp="1"/>
          </p:cNvSpPr>
          <p:nvPr>
            <p:ph type="title"/>
          </p:nvPr>
        </p:nvSpPr>
        <p:spPr>
          <a:xfrm>
            <a:off x="1679139" y="730251"/>
            <a:ext cx="21025723"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BD5181-C681-63C3-5621-B9E04CDCDE51}"/>
              </a:ext>
            </a:extLst>
          </p:cNvPr>
          <p:cNvSpPr>
            <a:spLocks noGrp="1"/>
          </p:cNvSpPr>
          <p:nvPr>
            <p:ph type="body" idx="1"/>
          </p:nvPr>
        </p:nvSpPr>
        <p:spPr>
          <a:xfrm>
            <a:off x="1679139" y="3362326"/>
            <a:ext cx="10312888"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4" name="Content Placeholder 3">
            <a:extLst>
              <a:ext uri="{FF2B5EF4-FFF2-40B4-BE49-F238E27FC236}">
                <a16:creationId xmlns:a16="http://schemas.microsoft.com/office/drawing/2014/main" id="{2829A45C-8294-863A-1D65-FBBB3F23348A}"/>
              </a:ext>
            </a:extLst>
          </p:cNvPr>
          <p:cNvSpPr>
            <a:spLocks noGrp="1"/>
          </p:cNvSpPr>
          <p:nvPr>
            <p:ph sz="half" idx="2"/>
          </p:nvPr>
        </p:nvSpPr>
        <p:spPr>
          <a:xfrm>
            <a:off x="1679139" y="5010150"/>
            <a:ext cx="10312888"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3FD118-05BB-1EF7-F832-80B0814C6EF6}"/>
              </a:ext>
            </a:extLst>
          </p:cNvPr>
          <p:cNvSpPr>
            <a:spLocks noGrp="1"/>
          </p:cNvSpPr>
          <p:nvPr>
            <p:ph type="body" sz="quarter" idx="3"/>
          </p:nvPr>
        </p:nvSpPr>
        <p:spPr>
          <a:xfrm>
            <a:off x="12341186" y="3362326"/>
            <a:ext cx="10363676" cy="1647824"/>
          </a:xfrm>
        </p:spPr>
        <p:txBody>
          <a:bodyPr anchor="b"/>
          <a:lstStyle>
            <a:lvl1pPr marL="0" indent="0">
              <a:buNone/>
              <a:defRPr sz="4799" b="1"/>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Master text styles</a:t>
            </a:r>
          </a:p>
        </p:txBody>
      </p:sp>
      <p:sp>
        <p:nvSpPr>
          <p:cNvPr id="6" name="Content Placeholder 5">
            <a:extLst>
              <a:ext uri="{FF2B5EF4-FFF2-40B4-BE49-F238E27FC236}">
                <a16:creationId xmlns:a16="http://schemas.microsoft.com/office/drawing/2014/main" id="{67A3E0E7-6291-79A4-01D4-EB719C2D4EAC}"/>
              </a:ext>
            </a:extLst>
          </p:cNvPr>
          <p:cNvSpPr>
            <a:spLocks noGrp="1"/>
          </p:cNvSpPr>
          <p:nvPr>
            <p:ph sz="quarter" idx="4"/>
          </p:nvPr>
        </p:nvSpPr>
        <p:spPr>
          <a:xfrm>
            <a:off x="12341186" y="5010150"/>
            <a:ext cx="103636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F58E9E-77E6-3AF2-C4FA-258DE3FD5C61}"/>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8" name="Footer Placeholder 7">
            <a:extLst>
              <a:ext uri="{FF2B5EF4-FFF2-40B4-BE49-F238E27FC236}">
                <a16:creationId xmlns:a16="http://schemas.microsoft.com/office/drawing/2014/main" id="{59A12226-8C7D-7943-EB9E-1C72620A4A7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AC0954-D36D-D34E-E97F-858C017B0D67}"/>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30073018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3D4C-D44D-F24B-F771-9F24DE0638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DDCCBD-F56D-5E07-2E1E-93396CB471B8}"/>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4" name="Footer Placeholder 3">
            <a:extLst>
              <a:ext uri="{FF2B5EF4-FFF2-40B4-BE49-F238E27FC236}">
                <a16:creationId xmlns:a16="http://schemas.microsoft.com/office/drawing/2014/main" id="{0895BBE9-0100-BA3B-D22B-F307F5E5BB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5FCF79-DA56-A321-BF00-4252CEC28A3C}"/>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33598992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0923D1-4D9F-ECFD-F6F4-217CF01FAED1}"/>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3" name="Footer Placeholder 2">
            <a:extLst>
              <a:ext uri="{FF2B5EF4-FFF2-40B4-BE49-F238E27FC236}">
                <a16:creationId xmlns:a16="http://schemas.microsoft.com/office/drawing/2014/main" id="{FCB6FF2D-B714-09BE-D58A-AF132CC1CA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4CE011-0FA8-661A-279F-49D6002ED9B7}"/>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15999892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97660-1890-9E2A-4E45-6443508FE403}"/>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p>
        </p:txBody>
      </p:sp>
      <p:sp>
        <p:nvSpPr>
          <p:cNvPr id="3" name="Content Placeholder 2">
            <a:extLst>
              <a:ext uri="{FF2B5EF4-FFF2-40B4-BE49-F238E27FC236}">
                <a16:creationId xmlns:a16="http://schemas.microsoft.com/office/drawing/2014/main" id="{EE420658-A258-9373-BE23-AB386D771A92}"/>
              </a:ext>
            </a:extLst>
          </p:cNvPr>
          <p:cNvSpPr>
            <a:spLocks noGrp="1"/>
          </p:cNvSpPr>
          <p:nvPr>
            <p:ph idx="1"/>
          </p:nvPr>
        </p:nvSpPr>
        <p:spPr>
          <a:xfrm>
            <a:off x="10363677" y="1974851"/>
            <a:ext cx="12341185" cy="9747250"/>
          </a:xfrm>
        </p:spPr>
        <p:txBody>
          <a:bodyPr/>
          <a:lstStyle>
            <a:lvl1pPr>
              <a:defRPr sz="6398"/>
            </a:lvl1pPr>
            <a:lvl2pPr>
              <a:defRPr sz="5599"/>
            </a:lvl2pPr>
            <a:lvl3pPr>
              <a:defRPr sz="4799"/>
            </a:lvl3pPr>
            <a:lvl4pPr>
              <a:defRPr sz="3999"/>
            </a:lvl4pPr>
            <a:lvl5pPr>
              <a:defRPr sz="3999"/>
            </a:lvl5pPr>
            <a:lvl6pPr>
              <a:defRPr sz="3999"/>
            </a:lvl6pPr>
            <a:lvl7pPr>
              <a:defRPr sz="3999"/>
            </a:lvl7pPr>
            <a:lvl8pPr>
              <a:defRPr sz="3999"/>
            </a:lvl8pPr>
            <a:lvl9pPr>
              <a:defRPr sz="3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74586A-83A9-BA56-6ADF-4A0390BF7523}"/>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02135D45-E70A-1009-9470-D9726F8A55A3}"/>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6" name="Footer Placeholder 5">
            <a:extLst>
              <a:ext uri="{FF2B5EF4-FFF2-40B4-BE49-F238E27FC236}">
                <a16:creationId xmlns:a16="http://schemas.microsoft.com/office/drawing/2014/main" id="{08324482-9100-C8A3-EAB1-E1CD879E35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3E1B22-8BEC-0903-C844-7C3FBE093CAF}"/>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17170793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8DB09-0346-EF9F-42AD-398705663DDE}"/>
              </a:ext>
            </a:extLst>
          </p:cNvPr>
          <p:cNvSpPr>
            <a:spLocks noGrp="1"/>
          </p:cNvSpPr>
          <p:nvPr>
            <p:ph type="title"/>
          </p:nvPr>
        </p:nvSpPr>
        <p:spPr>
          <a:xfrm>
            <a:off x="1679140" y="914400"/>
            <a:ext cx="7862426" cy="3200400"/>
          </a:xfrm>
        </p:spPr>
        <p:txBody>
          <a:bodyPr anchor="b"/>
          <a:lstStyle>
            <a:lvl1pPr>
              <a:defRPr sz="6398"/>
            </a:lvl1pPr>
          </a:lstStyle>
          <a:p>
            <a:r>
              <a:rPr lang="en-US"/>
              <a:t>Click to edit Master title style</a:t>
            </a:r>
          </a:p>
        </p:txBody>
      </p:sp>
      <p:sp>
        <p:nvSpPr>
          <p:cNvPr id="3" name="Picture Placeholder 2">
            <a:extLst>
              <a:ext uri="{FF2B5EF4-FFF2-40B4-BE49-F238E27FC236}">
                <a16:creationId xmlns:a16="http://schemas.microsoft.com/office/drawing/2014/main" id="{CCB1C7E7-C0FD-F87C-9ABB-BEAB1980E40F}"/>
              </a:ext>
            </a:extLst>
          </p:cNvPr>
          <p:cNvSpPr>
            <a:spLocks noGrp="1"/>
          </p:cNvSpPr>
          <p:nvPr>
            <p:ph type="pic" idx="1"/>
          </p:nvPr>
        </p:nvSpPr>
        <p:spPr>
          <a:xfrm>
            <a:off x="10363677" y="1974851"/>
            <a:ext cx="12341185" cy="9747250"/>
          </a:xfrm>
        </p:spPr>
        <p:txBody>
          <a:bodyPr/>
          <a:lstStyle>
            <a:lvl1pPr marL="0" indent="0">
              <a:buNone/>
              <a:defRPr sz="6398"/>
            </a:lvl1pPr>
            <a:lvl2pPr marL="914171" indent="0">
              <a:buNone/>
              <a:defRPr sz="5599"/>
            </a:lvl2pPr>
            <a:lvl3pPr marL="1828343" indent="0">
              <a:buNone/>
              <a:defRPr sz="4799"/>
            </a:lvl3pPr>
            <a:lvl4pPr marL="2742514" indent="0">
              <a:buNone/>
              <a:defRPr sz="3999"/>
            </a:lvl4pPr>
            <a:lvl5pPr marL="3656686" indent="0">
              <a:buNone/>
              <a:defRPr sz="3999"/>
            </a:lvl5pPr>
            <a:lvl6pPr marL="4570857" indent="0">
              <a:buNone/>
              <a:defRPr sz="3999"/>
            </a:lvl6pPr>
            <a:lvl7pPr marL="5485028" indent="0">
              <a:buNone/>
              <a:defRPr sz="3999"/>
            </a:lvl7pPr>
            <a:lvl8pPr marL="6399200" indent="0">
              <a:buNone/>
              <a:defRPr sz="3999"/>
            </a:lvl8pPr>
            <a:lvl9pPr marL="7313371" indent="0">
              <a:buNone/>
              <a:defRPr sz="3999"/>
            </a:lvl9pPr>
          </a:lstStyle>
          <a:p>
            <a:endParaRPr lang="en-US"/>
          </a:p>
        </p:txBody>
      </p:sp>
      <p:sp>
        <p:nvSpPr>
          <p:cNvPr id="4" name="Text Placeholder 3">
            <a:extLst>
              <a:ext uri="{FF2B5EF4-FFF2-40B4-BE49-F238E27FC236}">
                <a16:creationId xmlns:a16="http://schemas.microsoft.com/office/drawing/2014/main" id="{33C56680-5154-A1CE-10B5-886331193640}"/>
              </a:ext>
            </a:extLst>
          </p:cNvPr>
          <p:cNvSpPr>
            <a:spLocks noGrp="1"/>
          </p:cNvSpPr>
          <p:nvPr>
            <p:ph type="body" sz="half" idx="2"/>
          </p:nvPr>
        </p:nvSpPr>
        <p:spPr>
          <a:xfrm>
            <a:off x="1679140" y="4114800"/>
            <a:ext cx="7862426" cy="7623176"/>
          </a:xfrm>
        </p:spPr>
        <p:txBody>
          <a:bodyPr/>
          <a:lstStyle>
            <a:lvl1pPr marL="0" indent="0">
              <a:buNone/>
              <a:defRPr sz="3199"/>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E9B9D513-930C-0D1C-1689-032B84AB17B3}"/>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6" name="Footer Placeholder 5">
            <a:extLst>
              <a:ext uri="{FF2B5EF4-FFF2-40B4-BE49-F238E27FC236}">
                <a16:creationId xmlns:a16="http://schemas.microsoft.com/office/drawing/2014/main" id="{3A2A8CBB-527E-7162-F06E-0F8B1BBEAD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DA36FC-5A27-DE04-120B-409609AF0140}"/>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20438881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BC03D-8B39-866E-E5C6-F620EAAB81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A44881-45EE-1F96-C44E-046AC53B6D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3033D9-CF48-3BF0-44FE-E2AA12C09CA5}"/>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5" name="Footer Placeholder 4">
            <a:extLst>
              <a:ext uri="{FF2B5EF4-FFF2-40B4-BE49-F238E27FC236}">
                <a16:creationId xmlns:a16="http://schemas.microsoft.com/office/drawing/2014/main" id="{CAF031AB-95F4-0DE5-7D1E-0676F95FF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4C6453-AC5F-7718-050C-7C43965AB358}"/>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4429605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462584-C3F5-C4BF-7144-5270E4C69C20}"/>
              </a:ext>
            </a:extLst>
          </p:cNvPr>
          <p:cNvSpPr>
            <a:spLocks noGrp="1"/>
          </p:cNvSpPr>
          <p:nvPr>
            <p:ph type="title" orient="vert"/>
          </p:nvPr>
        </p:nvSpPr>
        <p:spPr>
          <a:xfrm>
            <a:off x="17445256" y="730250"/>
            <a:ext cx="5256431"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883E73-9DE8-D779-CBD7-7826EDC742E0}"/>
              </a:ext>
            </a:extLst>
          </p:cNvPr>
          <p:cNvSpPr>
            <a:spLocks noGrp="1"/>
          </p:cNvSpPr>
          <p:nvPr>
            <p:ph type="body" orient="vert" idx="1"/>
          </p:nvPr>
        </p:nvSpPr>
        <p:spPr>
          <a:xfrm>
            <a:off x="1675963" y="730250"/>
            <a:ext cx="15464572"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F8587A-C9BF-E44E-F25D-FF298ED27449}"/>
              </a:ext>
            </a:extLst>
          </p:cNvPr>
          <p:cNvSpPr>
            <a:spLocks noGrp="1"/>
          </p:cNvSpPr>
          <p:nvPr>
            <p:ph type="dt" sz="half" idx="10"/>
          </p:nvPr>
        </p:nvSpPr>
        <p:spPr/>
        <p:txBody>
          <a:bodyPr/>
          <a:lstStyle/>
          <a:p>
            <a:fld id="{185C7384-B176-B940-BA68-C1D827D13C4E}" type="datetimeFigureOut">
              <a:rPr lang="en-US" smtClean="0"/>
              <a:t>10/8/26</a:t>
            </a:fld>
            <a:endParaRPr lang="en-US"/>
          </a:p>
        </p:txBody>
      </p:sp>
      <p:sp>
        <p:nvSpPr>
          <p:cNvPr id="5" name="Footer Placeholder 4">
            <a:extLst>
              <a:ext uri="{FF2B5EF4-FFF2-40B4-BE49-F238E27FC236}">
                <a16:creationId xmlns:a16="http://schemas.microsoft.com/office/drawing/2014/main" id="{15AEBAC9-D808-32BC-A495-211783324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5A5287-6885-2799-5E4E-0FF480C70DE5}"/>
              </a:ext>
            </a:extLst>
          </p:cNvPr>
          <p:cNvSpPr>
            <a:spLocks noGrp="1"/>
          </p:cNvSpPr>
          <p:nvPr>
            <p:ph type="sldNum" sz="quarter" idx="12"/>
          </p:nvPr>
        </p:nvSpPr>
        <p:spPr/>
        <p:txBody>
          <a:bodyPr/>
          <a:lstStyle/>
          <a:p>
            <a:fld id="{8F4FD8C0-47ED-AD42-89E7-22DBC80D9000}" type="slidenum">
              <a:rPr lang="en-US" smtClean="0"/>
              <a:t>‹#›</a:t>
            </a:fld>
            <a:endParaRPr lang="en-US"/>
          </a:p>
        </p:txBody>
      </p:sp>
    </p:spTree>
    <p:extLst>
      <p:ext uri="{BB962C8B-B14F-4D97-AF65-F5344CB8AC3E}">
        <p14:creationId xmlns:p14="http://schemas.microsoft.com/office/powerpoint/2010/main" val="32493442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Blank Slide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4457784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Slide">
    <p:bg>
      <p:bgPr>
        <a:gradFill flip="none" rotWithShape="1">
          <a:gsLst>
            <a:gs pos="0">
              <a:srgbClr val="002D5E"/>
            </a:gs>
            <a:gs pos="97000">
              <a:srgbClr val="041E42"/>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B1BC39C-71CB-CC44-9C59-1E0300615A0E}"/>
              </a:ext>
            </a:extLst>
          </p:cNvPr>
          <p:cNvSpPr>
            <a:spLocks noGrp="1"/>
          </p:cNvSpPr>
          <p:nvPr>
            <p:ph type="body" sz="quarter" idx="10" hasCustomPrompt="1"/>
          </p:nvPr>
        </p:nvSpPr>
        <p:spPr>
          <a:xfrm>
            <a:off x="-147831" y="5120284"/>
            <a:ext cx="24673319" cy="3475432"/>
          </a:xfrm>
          <a:prstGeom prst="rect">
            <a:avLst/>
          </a:prstGeom>
          <a:solidFill>
            <a:srgbClr val="03152F"/>
          </a:solidFill>
          <a:ln w="19050">
            <a:solidFill>
              <a:schemeClr val="accent1"/>
            </a:solidFill>
          </a:ln>
        </p:spPr>
        <p:txBody>
          <a:bodyPr anchor="ctr"/>
          <a:lstStyle>
            <a:lvl1pPr marL="0" indent="0" algn="ctr">
              <a:buNone/>
              <a:defRPr sz="7196" b="0" i="0" spc="1200">
                <a:solidFill>
                  <a:srgbClr val="DBDBDB"/>
                </a:solidFill>
                <a:latin typeface="Calibri Light" panose="020F0302020204030204" pitchFamily="34" charset="0"/>
                <a:cs typeface="Calibri Light" panose="020F0302020204030204" pitchFamily="34" charset="0"/>
              </a:defRPr>
            </a:lvl1pPr>
          </a:lstStyle>
          <a:p>
            <a:pPr lvl="0"/>
            <a:r>
              <a:rPr lang="en-US"/>
              <a:t>CLICK TO EDIT MASTER TEXT STYLES</a:t>
            </a:r>
          </a:p>
        </p:txBody>
      </p:sp>
    </p:spTree>
    <p:extLst>
      <p:ext uri="{BB962C8B-B14F-4D97-AF65-F5344CB8AC3E}">
        <p14:creationId xmlns:p14="http://schemas.microsoft.com/office/powerpoint/2010/main" val="39633741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67621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asic Slide with Big Mess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A94C-0477-8042-AC07-A2EBDC8D158C}"/>
              </a:ext>
            </a:extLst>
          </p:cNvPr>
          <p:cNvSpPr>
            <a:spLocks noGrp="1"/>
          </p:cNvSpPr>
          <p:nvPr>
            <p:ph type="title" hasCustomPrompt="1"/>
          </p:nvPr>
        </p:nvSpPr>
        <p:spPr/>
        <p:txBody>
          <a:bodyPr/>
          <a:lstStyle>
            <a:lvl1pPr>
              <a:defRPr b="1" i="0">
                <a:solidFill>
                  <a:srgbClr val="002D5E"/>
                </a:solidFill>
                <a:latin typeface="Avenir Next LT Pro" panose="020B0504020202020204" pitchFamily="34" charset="77"/>
              </a:defRPr>
            </a:lvl1pPr>
          </a:lstStyle>
          <a:p>
            <a:r>
              <a:rPr lang="en-US"/>
              <a:t>CLICK TO EDIT MASTER TITLE STYLE</a:t>
            </a:r>
          </a:p>
        </p:txBody>
      </p:sp>
      <p:sp>
        <p:nvSpPr>
          <p:cNvPr id="4" name="Text Placeholder 3">
            <a:extLst>
              <a:ext uri="{FF2B5EF4-FFF2-40B4-BE49-F238E27FC236}">
                <a16:creationId xmlns:a16="http://schemas.microsoft.com/office/drawing/2014/main" id="{F1C1ED99-7883-E649-8A47-B9EE5BBA6DFB}"/>
              </a:ext>
            </a:extLst>
          </p:cNvPr>
          <p:cNvSpPr>
            <a:spLocks noGrp="1"/>
          </p:cNvSpPr>
          <p:nvPr>
            <p:ph type="body" sz="quarter" idx="10" hasCustomPrompt="1"/>
          </p:nvPr>
        </p:nvSpPr>
        <p:spPr>
          <a:xfrm>
            <a:off x="2644088" y="3549649"/>
            <a:ext cx="19259593" cy="8310390"/>
          </a:xfrm>
          <a:prstGeom prst="rect">
            <a:avLst/>
          </a:prstGeom>
        </p:spPr>
        <p:txBody>
          <a:bodyPr anchor="ctr"/>
          <a:lstStyle>
            <a:lvl1pPr marL="0" indent="0" algn="ctr">
              <a:buNone/>
              <a:defRPr sz="14392" b="1" i="0" spc="-600">
                <a:solidFill>
                  <a:srgbClr val="002D5E"/>
                </a:solidFill>
                <a:latin typeface="Arial" panose="020B0604020202020204" pitchFamily="34" charset="0"/>
                <a:cs typeface="Arial" panose="020B0604020202020204" pitchFamily="34" charset="0"/>
              </a:defRPr>
            </a:lvl1pPr>
            <a:lvl2pPr marL="913943" indent="0" algn="ctr">
              <a:buNone/>
              <a:defRPr>
                <a:solidFill>
                  <a:srgbClr val="002D5E"/>
                </a:solidFill>
              </a:defRPr>
            </a:lvl2pPr>
            <a:lvl3pPr marL="1827887" indent="0" algn="ctr">
              <a:buNone/>
              <a:defRPr>
                <a:solidFill>
                  <a:srgbClr val="002D5E"/>
                </a:solidFill>
              </a:defRPr>
            </a:lvl3pPr>
            <a:lvl4pPr marL="2741828" indent="0" algn="ctr">
              <a:buNone/>
              <a:defRPr>
                <a:solidFill>
                  <a:srgbClr val="002D5E"/>
                </a:solidFill>
              </a:defRPr>
            </a:lvl4pPr>
            <a:lvl5pPr marL="3655772" indent="0" algn="ctr">
              <a:buNone/>
              <a:defRPr>
                <a:solidFill>
                  <a:srgbClr val="002D5E"/>
                </a:solidFill>
              </a:defRPr>
            </a:lvl5pPr>
          </a:lstStyle>
          <a:p>
            <a:pPr lvl="0"/>
            <a:r>
              <a:rPr lang="en-US"/>
              <a:t>CLICK TO EDIT MASTER TEXT STYLES</a:t>
            </a:r>
          </a:p>
        </p:txBody>
      </p:sp>
    </p:spTree>
    <p:extLst>
      <p:ext uri="{BB962C8B-B14F-4D97-AF65-F5344CB8AC3E}">
        <p14:creationId xmlns:p14="http://schemas.microsoft.com/office/powerpoint/2010/main" val="28536405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am 2">
    <p:spTree>
      <p:nvGrpSpPr>
        <p:cNvPr id="1" name=""/>
        <p:cNvGrpSpPr/>
        <p:nvPr/>
      </p:nvGrpSpPr>
      <p:grpSpPr>
        <a:xfrm>
          <a:off x="0" y="0"/>
          <a:ext cx="0" cy="0"/>
          <a:chOff x="0" y="0"/>
          <a:chExt cx="0" cy="0"/>
        </a:xfrm>
      </p:grpSpPr>
      <p:sp>
        <p:nvSpPr>
          <p:cNvPr id="7" name="Picture Placeholder 13"/>
          <p:cNvSpPr>
            <a:spLocks noGrp="1"/>
          </p:cNvSpPr>
          <p:nvPr>
            <p:ph type="pic" sz="quarter" idx="20"/>
          </p:nvPr>
        </p:nvSpPr>
        <p:spPr>
          <a:xfrm>
            <a:off x="0" y="0"/>
            <a:ext cx="24377650" cy="13716000"/>
          </a:xfrm>
          <a:prstGeom prst="rect">
            <a:avLst/>
          </a:prstGeom>
          <a:effectLst/>
        </p:spPr>
        <p:txBody>
          <a:bodyPr>
            <a:normAutofit/>
          </a:bodyPr>
          <a:lstStyle>
            <a:lvl1pPr marL="0" indent="0">
              <a:buNone/>
              <a:defRPr sz="2341" b="0" i="0">
                <a:ln>
                  <a:noFill/>
                </a:ln>
                <a:solidFill>
                  <a:schemeClr val="bg1">
                    <a:lumMod val="85000"/>
                  </a:schemeClr>
                </a:solidFill>
                <a:latin typeface="Lato Light" charset="0"/>
                <a:ea typeface="Lato Light" charset="0"/>
                <a:cs typeface="Lato Light" charset="0"/>
              </a:defRPr>
            </a:lvl1pPr>
          </a:lstStyle>
          <a:p>
            <a:endParaRPr lang="en-US"/>
          </a:p>
        </p:txBody>
      </p:sp>
      <p:sp>
        <p:nvSpPr>
          <p:cNvPr id="4" name="Picture Placeholder 3"/>
          <p:cNvSpPr>
            <a:spLocks noGrp="1"/>
          </p:cNvSpPr>
          <p:nvPr>
            <p:ph type="pic" sz="quarter" idx="11"/>
          </p:nvPr>
        </p:nvSpPr>
        <p:spPr>
          <a:xfrm>
            <a:off x="18730083" y="4835473"/>
            <a:ext cx="2925318" cy="2933778"/>
          </a:xfrm>
          <a:prstGeom prst="ellipse">
            <a:avLst/>
          </a:prstGeom>
          <a:solidFill>
            <a:srgbClr val="A3ABAF"/>
          </a:solidFill>
        </p:spPr>
        <p:txBody>
          <a:bodyPr>
            <a:normAutofit/>
          </a:bodyPr>
          <a:lstStyle>
            <a:lvl1pPr>
              <a:defRPr sz="2069" b="0" i="0">
                <a:latin typeface="Lato Light" charset="0"/>
                <a:ea typeface="Lato Light" charset="0"/>
                <a:cs typeface="Lato Light" charset="0"/>
              </a:defRPr>
            </a:lvl1pPr>
          </a:lstStyle>
          <a:p>
            <a:endParaRPr lang="en-US"/>
          </a:p>
        </p:txBody>
      </p:sp>
      <p:sp>
        <p:nvSpPr>
          <p:cNvPr id="15" name="Picture Placeholder 3"/>
          <p:cNvSpPr>
            <a:spLocks noGrp="1"/>
          </p:cNvSpPr>
          <p:nvPr>
            <p:ph type="pic" sz="quarter" idx="12"/>
          </p:nvPr>
        </p:nvSpPr>
        <p:spPr>
          <a:xfrm>
            <a:off x="13403703" y="4835473"/>
            <a:ext cx="2925318" cy="2933778"/>
          </a:xfrm>
          <a:prstGeom prst="ellipse">
            <a:avLst/>
          </a:prstGeom>
          <a:solidFill>
            <a:srgbClr val="A3ABAF"/>
          </a:solidFill>
        </p:spPr>
        <p:txBody>
          <a:bodyPr>
            <a:normAutofit/>
          </a:bodyPr>
          <a:lstStyle>
            <a:lvl1pPr>
              <a:defRPr sz="2069" b="0" i="0">
                <a:latin typeface="Lato Light" charset="0"/>
                <a:ea typeface="Lato Light" charset="0"/>
                <a:cs typeface="Lato Light" charset="0"/>
              </a:defRPr>
            </a:lvl1pPr>
          </a:lstStyle>
          <a:p>
            <a:endParaRPr lang="en-US"/>
          </a:p>
        </p:txBody>
      </p:sp>
      <p:sp>
        <p:nvSpPr>
          <p:cNvPr id="25" name="Picture Placeholder 3"/>
          <p:cNvSpPr>
            <a:spLocks noGrp="1"/>
          </p:cNvSpPr>
          <p:nvPr>
            <p:ph type="pic" sz="quarter" idx="13"/>
          </p:nvPr>
        </p:nvSpPr>
        <p:spPr>
          <a:xfrm>
            <a:off x="8008742" y="4835473"/>
            <a:ext cx="2925318" cy="2933778"/>
          </a:xfrm>
          <a:prstGeom prst="ellipse">
            <a:avLst/>
          </a:prstGeom>
          <a:solidFill>
            <a:srgbClr val="A3ABAF"/>
          </a:solidFill>
        </p:spPr>
        <p:txBody>
          <a:bodyPr>
            <a:normAutofit/>
          </a:bodyPr>
          <a:lstStyle>
            <a:lvl1pPr>
              <a:defRPr sz="2069" b="0" i="0">
                <a:latin typeface="Lato Light" charset="0"/>
                <a:ea typeface="Lato Light" charset="0"/>
                <a:cs typeface="Lato Light" charset="0"/>
              </a:defRPr>
            </a:lvl1pPr>
          </a:lstStyle>
          <a:p>
            <a:endParaRPr lang="en-US"/>
          </a:p>
        </p:txBody>
      </p:sp>
      <p:sp>
        <p:nvSpPr>
          <p:cNvPr id="34" name="Picture Placeholder 3"/>
          <p:cNvSpPr>
            <a:spLocks noGrp="1"/>
          </p:cNvSpPr>
          <p:nvPr>
            <p:ph type="pic" sz="quarter" idx="14"/>
          </p:nvPr>
        </p:nvSpPr>
        <p:spPr>
          <a:xfrm>
            <a:off x="2682363" y="4835473"/>
            <a:ext cx="2925318" cy="2933778"/>
          </a:xfrm>
          <a:prstGeom prst="ellipse">
            <a:avLst/>
          </a:prstGeom>
          <a:solidFill>
            <a:srgbClr val="A3ABAF"/>
          </a:solidFill>
        </p:spPr>
        <p:txBody>
          <a:bodyPr>
            <a:normAutofit/>
          </a:bodyPr>
          <a:lstStyle>
            <a:lvl1pPr>
              <a:defRPr sz="2069" b="0" i="0">
                <a:latin typeface="Lato Light" charset="0"/>
                <a:ea typeface="Lato Light" charset="0"/>
                <a:cs typeface="Lato Light" charset="0"/>
              </a:defRPr>
            </a:lvl1pPr>
          </a:lstStyle>
          <a:p>
            <a:endParaRPr lang="en-US"/>
          </a:p>
        </p:txBody>
      </p:sp>
    </p:spTree>
    <p:extLst>
      <p:ext uri="{BB962C8B-B14F-4D97-AF65-F5344CB8AC3E}">
        <p14:creationId xmlns:p14="http://schemas.microsoft.com/office/powerpoint/2010/main" val="140773738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5.xml"/><Relationship Id="rId7" Type="http://schemas.openxmlformats.org/officeDocument/2006/relationships/image" Target="../media/image4.jp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2.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75000"/>
                  </a:schemeClr>
                </a:solidFill>
              </a:defRPr>
            </a:lvl1pPr>
          </a:lstStyle>
          <a:p>
            <a:fld id="{C764DE79-268F-4C1A-8933-263129D2AF90}" type="datetimeFigureOut">
              <a:rPr lang="en-US" dirty="0"/>
              <a:t>10/8/26</a:t>
            </a:fld>
            <a:endParaRPr lang="en-US"/>
          </a:p>
        </p:txBody>
      </p:sp>
      <p:sp>
        <p:nvSpPr>
          <p:cNvPr id="5" name="Footer Placeholder 4"/>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28803834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4" r:id="rId12"/>
    <p:sldLayoutId id="2147483658" r:id="rId13"/>
    <p:sldLayoutId id="2147483659" r:id="rId14"/>
    <p:sldLayoutId id="2147483660" r:id="rId15"/>
    <p:sldLayoutId id="2147483666" r:id="rId16"/>
    <p:sldLayoutId id="2147483667" r:id="rId17"/>
    <p:sldLayoutId id="2147483669" r:id="rId18"/>
    <p:sldLayoutId id="2147483668" r:id="rId19"/>
    <p:sldLayoutId id="2147483694" r:id="rId20"/>
    <p:sldLayoutId id="2147483695" r:id="rId21"/>
    <p:sldLayoutId id="2147483693" r:id="rId22"/>
  </p:sldLayoutIdLst>
  <p:txStyles>
    <p:titleStyle>
      <a:lvl1pPr algn="l" defTabSz="1828343" rtl="0" eaLnBrk="1" latinLnBrk="0" hangingPunct="1">
        <a:lnSpc>
          <a:spcPct val="90000"/>
        </a:lnSpc>
        <a:spcBef>
          <a:spcPct val="0"/>
        </a:spcBef>
        <a:buNone/>
        <a:defRPr sz="8798" b="1" i="0" kern="1200">
          <a:solidFill>
            <a:srgbClr val="002D5E"/>
          </a:solidFill>
          <a:latin typeface="Avenir Next LT Pro" panose="020B0504020202020204" pitchFamily="34" charset="77"/>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rgbClr val="002D5E"/>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rgbClr val="002D5E"/>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rgbClr val="002D5E"/>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rgbClr val="002D5E"/>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rgbClr val="002D5E"/>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8555624" y="0"/>
            <a:ext cx="15822618" cy="13716000"/>
          </a:xfrm>
          <a:custGeom>
            <a:avLst/>
            <a:gdLst/>
            <a:ahLst/>
            <a:cxnLst/>
            <a:rect l="l" t="t" r="r" b="b"/>
            <a:pathLst>
              <a:path w="11870055" h="10287000">
                <a:moveTo>
                  <a:pt x="0" y="10287000"/>
                </a:moveTo>
                <a:lnTo>
                  <a:pt x="11869610" y="10287000"/>
                </a:lnTo>
                <a:lnTo>
                  <a:pt x="11869610" y="0"/>
                </a:lnTo>
                <a:lnTo>
                  <a:pt x="0" y="0"/>
                </a:lnTo>
                <a:lnTo>
                  <a:pt x="0" y="10287000"/>
                </a:lnTo>
                <a:close/>
              </a:path>
            </a:pathLst>
          </a:custGeom>
          <a:solidFill>
            <a:srgbClr val="199DD5"/>
          </a:solidFill>
        </p:spPr>
        <p:txBody>
          <a:bodyPr wrap="square" lIns="0" tIns="0" rIns="0" bIns="0" rtlCol="0"/>
          <a:lstStyle/>
          <a:p>
            <a:endParaRPr/>
          </a:p>
        </p:txBody>
      </p:sp>
      <p:sp>
        <p:nvSpPr>
          <p:cNvPr id="17" name="bg object 17"/>
          <p:cNvSpPr/>
          <p:nvPr/>
        </p:nvSpPr>
        <p:spPr>
          <a:xfrm>
            <a:off x="13410585" y="4208745"/>
            <a:ext cx="10967403" cy="9508067"/>
          </a:xfrm>
          <a:custGeom>
            <a:avLst/>
            <a:gdLst/>
            <a:ahLst/>
            <a:cxnLst/>
            <a:rect l="l" t="t" r="r" b="b"/>
            <a:pathLst>
              <a:path w="8227694" h="7131050">
                <a:moveTo>
                  <a:pt x="8227441" y="0"/>
                </a:moveTo>
                <a:lnTo>
                  <a:pt x="0" y="7130440"/>
                </a:lnTo>
                <a:lnTo>
                  <a:pt x="8227441" y="7130440"/>
                </a:lnTo>
                <a:lnTo>
                  <a:pt x="8227441" y="0"/>
                </a:lnTo>
                <a:close/>
              </a:path>
            </a:pathLst>
          </a:custGeom>
          <a:solidFill>
            <a:srgbClr val="002E5D"/>
          </a:solidFill>
        </p:spPr>
        <p:txBody>
          <a:bodyPr wrap="square" lIns="0" tIns="0" rIns="0" bIns="0" rtlCol="0"/>
          <a:lstStyle/>
          <a:p>
            <a:endParaRPr/>
          </a:p>
        </p:txBody>
      </p:sp>
      <p:sp>
        <p:nvSpPr>
          <p:cNvPr id="18" name="bg object 18"/>
          <p:cNvSpPr/>
          <p:nvPr/>
        </p:nvSpPr>
        <p:spPr>
          <a:xfrm>
            <a:off x="0" y="0"/>
            <a:ext cx="8555878" cy="13716000"/>
          </a:xfrm>
          <a:custGeom>
            <a:avLst/>
            <a:gdLst/>
            <a:ahLst/>
            <a:cxnLst/>
            <a:rect l="l" t="t" r="r" b="b"/>
            <a:pathLst>
              <a:path w="6418580" h="10287000">
                <a:moveTo>
                  <a:pt x="6418389" y="0"/>
                </a:moveTo>
                <a:lnTo>
                  <a:pt x="0" y="0"/>
                </a:lnTo>
                <a:lnTo>
                  <a:pt x="0" y="10287000"/>
                </a:lnTo>
                <a:lnTo>
                  <a:pt x="6418389" y="10287000"/>
                </a:lnTo>
                <a:lnTo>
                  <a:pt x="6418389" y="0"/>
                </a:lnTo>
                <a:close/>
              </a:path>
            </a:pathLst>
          </a:custGeom>
          <a:solidFill>
            <a:srgbClr val="FFFFFF"/>
          </a:solidFill>
        </p:spPr>
        <p:txBody>
          <a:bodyPr wrap="square" lIns="0" tIns="0" rIns="0" bIns="0" rtlCol="0"/>
          <a:lstStyle/>
          <a:p>
            <a:endParaRPr/>
          </a:p>
        </p:txBody>
      </p:sp>
      <p:pic>
        <p:nvPicPr>
          <p:cNvPr id="19" name="bg object 19"/>
          <p:cNvPicPr/>
          <p:nvPr/>
        </p:nvPicPr>
        <p:blipFill>
          <a:blip r:embed="rId7" cstate="print"/>
          <a:stretch>
            <a:fillRect/>
          </a:stretch>
        </p:blipFill>
        <p:spPr>
          <a:xfrm>
            <a:off x="165057" y="2940952"/>
            <a:ext cx="8225508" cy="8227651"/>
          </a:xfrm>
          <a:prstGeom prst="rect">
            <a:avLst/>
          </a:prstGeom>
        </p:spPr>
      </p:pic>
      <p:pic>
        <p:nvPicPr>
          <p:cNvPr id="20" name="bg object 20"/>
          <p:cNvPicPr/>
          <p:nvPr/>
        </p:nvPicPr>
        <p:blipFill>
          <a:blip r:embed="rId8" cstate="print"/>
          <a:stretch>
            <a:fillRect/>
          </a:stretch>
        </p:blipFill>
        <p:spPr>
          <a:xfrm>
            <a:off x="20147903" y="9523193"/>
            <a:ext cx="3518506" cy="3519423"/>
          </a:xfrm>
          <a:prstGeom prst="rect">
            <a:avLst/>
          </a:prstGeom>
        </p:spPr>
      </p:pic>
      <p:sp>
        <p:nvSpPr>
          <p:cNvPr id="2" name="Holder 2"/>
          <p:cNvSpPr>
            <a:spLocks noGrp="1"/>
          </p:cNvSpPr>
          <p:nvPr>
            <p:ph type="title"/>
          </p:nvPr>
        </p:nvSpPr>
        <p:spPr>
          <a:xfrm>
            <a:off x="9429959" y="998744"/>
            <a:ext cx="14156812" cy="4836160"/>
          </a:xfrm>
          <a:prstGeom prst="rect">
            <a:avLst/>
          </a:prstGeom>
        </p:spPr>
        <p:txBody>
          <a:bodyPr wrap="square" lIns="0" tIns="0" rIns="0" bIns="0">
            <a:spAutoFit/>
          </a:bodyPr>
          <a:lstStyle>
            <a:lvl1pPr>
              <a:defRPr sz="4000" b="1" i="0">
                <a:solidFill>
                  <a:schemeClr val="bg1"/>
                </a:solidFill>
                <a:latin typeface="IBM Plex Sans"/>
                <a:cs typeface="IBM Plex Sans"/>
              </a:defRPr>
            </a:lvl1pPr>
          </a:lstStyle>
          <a:p>
            <a:endParaRPr/>
          </a:p>
        </p:txBody>
      </p:sp>
      <p:sp>
        <p:nvSpPr>
          <p:cNvPr id="3" name="Holder 3"/>
          <p:cNvSpPr>
            <a:spLocks noGrp="1"/>
          </p:cNvSpPr>
          <p:nvPr>
            <p:ph type="body" idx="1"/>
          </p:nvPr>
        </p:nvSpPr>
        <p:spPr>
          <a:xfrm>
            <a:off x="1218883" y="3154680"/>
            <a:ext cx="21939885" cy="905256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8288401" y="12755880"/>
            <a:ext cx="7800848" cy="6858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218882" y="12755880"/>
            <a:ext cx="56068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10/8/26</a:t>
            </a:fld>
            <a:endParaRPr lang="en-US"/>
          </a:p>
        </p:txBody>
      </p:sp>
      <p:sp>
        <p:nvSpPr>
          <p:cNvPr id="6" name="Holder 6"/>
          <p:cNvSpPr>
            <a:spLocks noGrp="1"/>
          </p:cNvSpPr>
          <p:nvPr>
            <p:ph type="sldNum" sz="quarter" idx="7"/>
          </p:nvPr>
        </p:nvSpPr>
        <p:spPr>
          <a:xfrm>
            <a:off x="17551909" y="12755880"/>
            <a:ext cx="56068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ED7E02-239E-97EF-3A9D-EEB9AF46413F}"/>
              </a:ext>
            </a:extLst>
          </p:cNvPr>
          <p:cNvSpPr>
            <a:spLocks noGrp="1"/>
          </p:cNvSpPr>
          <p:nvPr>
            <p:ph type="title"/>
          </p:nvPr>
        </p:nvSpPr>
        <p:spPr>
          <a:xfrm>
            <a:off x="1675964" y="730251"/>
            <a:ext cx="21025723"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0B1977-7E39-C91D-9C75-83826FF6DD4D}"/>
              </a:ext>
            </a:extLst>
          </p:cNvPr>
          <p:cNvSpPr>
            <a:spLocks noGrp="1"/>
          </p:cNvSpPr>
          <p:nvPr>
            <p:ph type="body" idx="1"/>
          </p:nvPr>
        </p:nvSpPr>
        <p:spPr>
          <a:xfrm>
            <a:off x="1675964" y="3651250"/>
            <a:ext cx="21025723"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DCC9FD-410A-9608-1AE2-204807AC9C75}"/>
              </a:ext>
            </a:extLst>
          </p:cNvPr>
          <p:cNvSpPr>
            <a:spLocks noGrp="1"/>
          </p:cNvSpPr>
          <p:nvPr>
            <p:ph type="dt" sz="half" idx="2"/>
          </p:nvPr>
        </p:nvSpPr>
        <p:spPr>
          <a:xfrm>
            <a:off x="1675964" y="12712701"/>
            <a:ext cx="5484971" cy="730250"/>
          </a:xfrm>
          <a:prstGeom prst="rect">
            <a:avLst/>
          </a:prstGeom>
        </p:spPr>
        <p:txBody>
          <a:bodyPr vert="horz" lIns="91440" tIns="45720" rIns="91440" bIns="45720" rtlCol="0" anchor="ctr"/>
          <a:lstStyle>
            <a:lvl1pPr algn="l">
              <a:defRPr sz="2399">
                <a:solidFill>
                  <a:schemeClr val="tx1">
                    <a:tint val="82000"/>
                  </a:schemeClr>
                </a:solidFill>
              </a:defRPr>
            </a:lvl1pPr>
          </a:lstStyle>
          <a:p>
            <a:fld id="{185C7384-B176-B940-BA68-C1D827D13C4E}" type="datetimeFigureOut">
              <a:rPr lang="en-US" smtClean="0"/>
              <a:t>10/8/26</a:t>
            </a:fld>
            <a:endParaRPr lang="en-US"/>
          </a:p>
        </p:txBody>
      </p:sp>
      <p:sp>
        <p:nvSpPr>
          <p:cNvPr id="5" name="Footer Placeholder 4">
            <a:extLst>
              <a:ext uri="{FF2B5EF4-FFF2-40B4-BE49-F238E27FC236}">
                <a16:creationId xmlns:a16="http://schemas.microsoft.com/office/drawing/2014/main" id="{512B3F6B-DA35-AC2E-9388-2883AA31E973}"/>
              </a:ext>
            </a:extLst>
          </p:cNvPr>
          <p:cNvSpPr>
            <a:spLocks noGrp="1"/>
          </p:cNvSpPr>
          <p:nvPr>
            <p:ph type="ftr" sz="quarter" idx="3"/>
          </p:nvPr>
        </p:nvSpPr>
        <p:spPr>
          <a:xfrm>
            <a:off x="8075097" y="12712701"/>
            <a:ext cx="8227457" cy="730250"/>
          </a:xfrm>
          <a:prstGeom prst="rect">
            <a:avLst/>
          </a:prstGeom>
        </p:spPr>
        <p:txBody>
          <a:bodyPr vert="horz" lIns="91440" tIns="45720" rIns="91440" bIns="45720" rtlCol="0" anchor="ctr"/>
          <a:lstStyle>
            <a:lvl1pPr algn="ctr">
              <a:defRPr sz="2399">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7FC35D2-E53F-9028-78BD-921FFFB60079}"/>
              </a:ext>
            </a:extLst>
          </p:cNvPr>
          <p:cNvSpPr>
            <a:spLocks noGrp="1"/>
          </p:cNvSpPr>
          <p:nvPr>
            <p:ph type="sldNum" sz="quarter" idx="4"/>
          </p:nvPr>
        </p:nvSpPr>
        <p:spPr>
          <a:xfrm>
            <a:off x="17216715" y="12712701"/>
            <a:ext cx="5484971" cy="730250"/>
          </a:xfrm>
          <a:prstGeom prst="rect">
            <a:avLst/>
          </a:prstGeom>
        </p:spPr>
        <p:txBody>
          <a:bodyPr vert="horz" lIns="91440" tIns="45720" rIns="91440" bIns="45720" rtlCol="0" anchor="ctr"/>
          <a:lstStyle>
            <a:lvl1pPr algn="r">
              <a:defRPr sz="2399">
                <a:solidFill>
                  <a:schemeClr val="tx1">
                    <a:tint val="82000"/>
                  </a:schemeClr>
                </a:solidFill>
              </a:defRPr>
            </a:lvl1pPr>
          </a:lstStyle>
          <a:p>
            <a:fld id="{8F4FD8C0-47ED-AD42-89E7-22DBC80D9000}" type="slidenum">
              <a:rPr lang="en-US" smtClean="0"/>
              <a:t>‹#›</a:t>
            </a:fld>
            <a:endParaRPr lang="en-US"/>
          </a:p>
        </p:txBody>
      </p:sp>
    </p:spTree>
    <p:extLst>
      <p:ext uri="{BB962C8B-B14F-4D97-AF65-F5344CB8AC3E}">
        <p14:creationId xmlns:p14="http://schemas.microsoft.com/office/powerpoint/2010/main" val="418691740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1828343" rtl="0" eaLnBrk="1" latinLnBrk="0" hangingPunct="1">
        <a:lnSpc>
          <a:spcPct val="90000"/>
        </a:lnSpc>
        <a:spcBef>
          <a:spcPct val="0"/>
        </a:spcBef>
        <a:buNone/>
        <a:defRPr sz="8798" kern="1200">
          <a:solidFill>
            <a:schemeClr val="tx1"/>
          </a:solidFill>
          <a:latin typeface="+mj-lt"/>
          <a:ea typeface="+mj-ea"/>
          <a:cs typeface="+mj-cs"/>
        </a:defRPr>
      </a:lvl1pPr>
    </p:titleStyle>
    <p:bodyStyle>
      <a:lvl1pPr marL="457086" indent="-457086" algn="l" defTabSz="1828343" rtl="0" eaLnBrk="1" latinLnBrk="0" hangingPunct="1">
        <a:lnSpc>
          <a:spcPct val="90000"/>
        </a:lnSpc>
        <a:spcBef>
          <a:spcPts val="2000"/>
        </a:spcBef>
        <a:buFont typeface="Arial" panose="020B0604020202020204" pitchFamily="34" charset="0"/>
        <a:buChar char="•"/>
        <a:defRPr sz="5599" kern="1200">
          <a:solidFill>
            <a:schemeClr val="tx1"/>
          </a:solidFill>
          <a:latin typeface="+mn-lt"/>
          <a:ea typeface="+mn-ea"/>
          <a:cs typeface="+mn-cs"/>
        </a:defRPr>
      </a:lvl1pPr>
      <a:lvl2pPr marL="1371257" indent="-457086" algn="l" defTabSz="1828343" rtl="0" eaLnBrk="1" latinLnBrk="0" hangingPunct="1">
        <a:lnSpc>
          <a:spcPct val="90000"/>
        </a:lnSpc>
        <a:spcBef>
          <a:spcPts val="1000"/>
        </a:spcBef>
        <a:buFont typeface="Arial" panose="020B0604020202020204" pitchFamily="34" charset="0"/>
        <a:buChar char="•"/>
        <a:defRPr sz="4799" kern="1200">
          <a:solidFill>
            <a:schemeClr val="tx1"/>
          </a:solidFill>
          <a:latin typeface="+mn-lt"/>
          <a:ea typeface="+mn-ea"/>
          <a:cs typeface="+mn-cs"/>
        </a:defRPr>
      </a:lvl2pPr>
      <a:lvl3pPr marL="2285429" indent="-457086" algn="l" defTabSz="1828343" rtl="0" eaLnBrk="1" latinLnBrk="0" hangingPunct="1">
        <a:lnSpc>
          <a:spcPct val="90000"/>
        </a:lnSpc>
        <a:spcBef>
          <a:spcPts val="1000"/>
        </a:spcBef>
        <a:buFont typeface="Arial" panose="020B0604020202020204" pitchFamily="34" charset="0"/>
        <a:buChar char="•"/>
        <a:defRPr sz="3999" kern="1200">
          <a:solidFill>
            <a:schemeClr val="tx1"/>
          </a:solidFill>
          <a:latin typeface="+mn-lt"/>
          <a:ea typeface="+mn-ea"/>
          <a:cs typeface="+mn-cs"/>
        </a:defRPr>
      </a:lvl3pPr>
      <a:lvl4pPr marL="3199600"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4pPr>
      <a:lvl5pPr marL="4113771"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jpe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mailto:aimaccess@byu.edu"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jpe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14.xml"/><Relationship Id="rId1" Type="http://schemas.openxmlformats.org/officeDocument/2006/relationships/slideLayout" Target="../slideLayouts/slideLayout22.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png"/><Relationship Id="rId9"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image" Target="../media/image33.png"/><Relationship Id="rId5" Type="http://schemas.openxmlformats.org/officeDocument/2006/relationships/image" Target="../media/image31.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hyperlink" Target="mailto:reports@byu.edu" TargetMode="External"/><Relationship Id="rId5" Type="http://schemas.openxmlformats.org/officeDocument/2006/relationships/hyperlink" Target="mailto:aimaccess@byu.edu" TargetMode="Externa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2.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2.xml"/><Relationship Id="rId5" Type="http://schemas.openxmlformats.org/officeDocument/2006/relationships/hyperlink" Target="https://edm.byu.edu" TargetMode="Externa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7.xml"/><Relationship Id="rId1" Type="http://schemas.openxmlformats.org/officeDocument/2006/relationships/slideLayout" Target="../slideLayouts/slideLayout22.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22.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notesSlide" Target="../notesSlides/notesSlide29.xml"/><Relationship Id="rId1" Type="http://schemas.openxmlformats.org/officeDocument/2006/relationships/slideLayout" Target="../slideLayouts/slideLayout2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9.xml"/><Relationship Id="rId1" Type="http://schemas.openxmlformats.org/officeDocument/2006/relationships/tags" Target="../tags/tag1.xml"/><Relationship Id="rId4" Type="http://schemas.openxmlformats.org/officeDocument/2006/relationships/image" Target="../media/image7.jpeg"/></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2.xml"/><Relationship Id="rId1" Type="http://schemas.openxmlformats.org/officeDocument/2006/relationships/slideLayout" Target="../slideLayouts/slideLayout22.xml"/><Relationship Id="rId6" Type="http://schemas.openxmlformats.org/officeDocument/2006/relationships/hyperlink" Target="https://edm.byu.edu" TargetMode="External"/><Relationship Id="rId5" Type="http://schemas.openxmlformats.org/officeDocument/2006/relationships/hyperlink" Target="https://academicreporting.byu.edu" TargetMode="External"/><Relationship Id="rId4" Type="http://schemas.openxmlformats.org/officeDocument/2006/relationships/hyperlink" Target="https://data.byu.edu"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hyperlink" Target="mailto:brad.bailey@byu.edu"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hyperlink" Target="mailto:reports@byu.edu" TargetMode="External"/><Relationship Id="rId5" Type="http://schemas.openxmlformats.org/officeDocument/2006/relationships/hyperlink" Target="mailto:zack_barrus@byu.edu" TargetMode="External"/><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hyperlink" Target="https://forms.cloud.microsoft/r/QjqtyyVfWw" TargetMode="External"/><Relationship Id="rId2" Type="http://schemas.openxmlformats.org/officeDocument/2006/relationships/image" Target="../media/image49.jpe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0009440" y="8420635"/>
            <a:ext cx="3795465" cy="754184"/>
          </a:xfrm>
          <a:prstGeom prst="rect">
            <a:avLst/>
          </a:prstGeom>
        </p:spPr>
        <p:txBody>
          <a:bodyPr vert="horz" wrap="square" lIns="0" tIns="15236" rIns="0" bIns="0" rtlCol="0">
            <a:spAutoFit/>
          </a:bodyPr>
          <a:lstStyle/>
          <a:p>
            <a:pPr marL="16929">
              <a:lnSpc>
                <a:spcPct val="100000"/>
              </a:lnSpc>
              <a:spcBef>
                <a:spcPts val="120"/>
              </a:spcBef>
            </a:pPr>
            <a:r>
              <a:rPr sz="4732" b="1">
                <a:solidFill>
                  <a:srgbClr val="FFFFFF"/>
                </a:solidFill>
                <a:latin typeface="IBM Plex Sans"/>
                <a:cs typeface="IBM Plex Sans"/>
              </a:rPr>
              <a:t>LEARN</a:t>
            </a:r>
            <a:r>
              <a:rPr sz="4732" b="1" spc="-160">
                <a:solidFill>
                  <a:srgbClr val="FFFFFF"/>
                </a:solidFill>
                <a:latin typeface="IBM Plex Sans"/>
                <a:cs typeface="IBM Plex Sans"/>
              </a:rPr>
              <a:t> </a:t>
            </a:r>
            <a:r>
              <a:rPr sz="4732" b="1" spc="-27">
                <a:solidFill>
                  <a:srgbClr val="FFFFFF"/>
                </a:solidFill>
                <a:latin typeface="IBM Plex Sans"/>
                <a:cs typeface="IBM Plex Sans"/>
              </a:rPr>
              <a:t>MORE</a:t>
            </a:r>
            <a:endParaRPr sz="4732">
              <a:latin typeface="IBM Plex Sans"/>
              <a:cs typeface="IBM Plex Sans"/>
            </a:endParaRPr>
          </a:p>
        </p:txBody>
      </p:sp>
      <p:sp>
        <p:nvSpPr>
          <p:cNvPr id="3" name="object 3" descr="$PPTXTitle"/>
          <p:cNvSpPr txBox="1">
            <a:spLocks noGrp="1"/>
          </p:cNvSpPr>
          <p:nvPr>
            <p:ph type="title"/>
          </p:nvPr>
        </p:nvSpPr>
        <p:spPr>
          <a:prstGeom prst="rect">
            <a:avLst/>
          </a:prstGeom>
        </p:spPr>
        <p:txBody>
          <a:bodyPr vert="horz" wrap="square" lIns="0" tIns="16929" rIns="0" bIns="0" rtlCol="0">
            <a:spAutoFit/>
          </a:bodyPr>
          <a:lstStyle/>
          <a:p>
            <a:pPr marL="16929" marR="6772">
              <a:lnSpc>
                <a:spcPct val="145800"/>
              </a:lnSpc>
              <a:spcBef>
                <a:spcPts val="133"/>
              </a:spcBef>
            </a:pPr>
            <a:r>
              <a:t>THE</a:t>
            </a:r>
            <a:r>
              <a:rPr spc="-47"/>
              <a:t> </a:t>
            </a:r>
            <a:r>
              <a:t>MISSION</a:t>
            </a:r>
            <a:r>
              <a:rPr spc="-47"/>
              <a:t> </a:t>
            </a:r>
            <a:r>
              <a:t>OF</a:t>
            </a:r>
            <a:r>
              <a:rPr spc="-47"/>
              <a:t> </a:t>
            </a:r>
            <a:r>
              <a:t>OFFICE</a:t>
            </a:r>
            <a:r>
              <a:rPr spc="-47"/>
              <a:t> </a:t>
            </a:r>
            <a:r>
              <a:rPr spc="-13"/>
              <a:t>PROFESSIONALS </a:t>
            </a:r>
            <a:r>
              <a:rPr spc="-27"/>
              <a:t>ACROSS</a:t>
            </a:r>
            <a:r>
              <a:rPr spc="-187"/>
              <a:t> </a:t>
            </a:r>
            <a:r>
              <a:t>CAMPUS</a:t>
            </a:r>
            <a:r>
              <a:rPr spc="-193"/>
              <a:t> </a:t>
            </a:r>
            <a:r>
              <a:rPr spc="-67"/>
              <a:t>(OPAC)</a:t>
            </a:r>
            <a:r>
              <a:rPr spc="-180"/>
              <a:t> </a:t>
            </a:r>
            <a:r>
              <a:t>IS</a:t>
            </a:r>
            <a:r>
              <a:rPr spc="-180"/>
              <a:t> </a:t>
            </a:r>
            <a:r>
              <a:t>TO</a:t>
            </a:r>
            <a:r>
              <a:rPr spc="-180"/>
              <a:t> </a:t>
            </a:r>
            <a:r>
              <a:rPr spc="-13"/>
              <a:t>ENCOURAGE</a:t>
            </a:r>
          </a:p>
          <a:p>
            <a:pPr marL="16929" marR="135433">
              <a:lnSpc>
                <a:spcPct val="145800"/>
              </a:lnSpc>
              <a:spcBef>
                <a:spcPts val="480"/>
              </a:spcBef>
            </a:pPr>
            <a:r>
              <a:rPr spc="-13"/>
              <a:t>PROFESSIONAL</a:t>
            </a:r>
            <a:r>
              <a:rPr spc="-173"/>
              <a:t> </a:t>
            </a:r>
            <a:r>
              <a:t>AND</a:t>
            </a:r>
            <a:r>
              <a:rPr spc="-173"/>
              <a:t> </a:t>
            </a:r>
            <a:r>
              <a:t>INDIVIDUAL</a:t>
            </a:r>
            <a:r>
              <a:rPr spc="-173"/>
              <a:t> </a:t>
            </a:r>
            <a:r>
              <a:rPr spc="-13"/>
              <a:t>GROWTH </a:t>
            </a:r>
            <a:r>
              <a:t>BY</a:t>
            </a:r>
            <a:r>
              <a:rPr spc="-247"/>
              <a:t> </a:t>
            </a:r>
            <a:r>
              <a:t>PROVIDING</a:t>
            </a:r>
            <a:r>
              <a:rPr spc="-247"/>
              <a:t> </a:t>
            </a:r>
            <a:r>
              <a:rPr spc="-13"/>
              <a:t>OPPORTUNITIES</a:t>
            </a:r>
            <a:r>
              <a:rPr spc="-240"/>
              <a:t> </a:t>
            </a:r>
            <a:r>
              <a:rPr spc="-33"/>
              <a:t>FOR</a:t>
            </a:r>
          </a:p>
        </p:txBody>
      </p:sp>
      <p:sp>
        <p:nvSpPr>
          <p:cNvPr id="4" name="object 4"/>
          <p:cNvSpPr txBox="1"/>
          <p:nvPr/>
        </p:nvSpPr>
        <p:spPr>
          <a:xfrm>
            <a:off x="9429958" y="6393825"/>
            <a:ext cx="9945743" cy="846446"/>
          </a:xfrm>
          <a:prstGeom prst="rect">
            <a:avLst/>
          </a:prstGeom>
        </p:spPr>
        <p:txBody>
          <a:bodyPr vert="horz" wrap="square" lIns="0" tIns="16929" rIns="0" bIns="0" rtlCol="0">
            <a:spAutoFit/>
          </a:bodyPr>
          <a:lstStyle/>
          <a:p>
            <a:pPr marL="16929">
              <a:lnSpc>
                <a:spcPct val="100000"/>
              </a:lnSpc>
              <a:spcBef>
                <a:spcPts val="133"/>
              </a:spcBef>
            </a:pPr>
            <a:r>
              <a:rPr sz="5332" b="1">
                <a:solidFill>
                  <a:srgbClr val="FFFFFF"/>
                </a:solidFill>
                <a:latin typeface="IBM Plex Sans"/>
                <a:cs typeface="IBM Plex Sans"/>
              </a:rPr>
              <a:t>NETWORKING,</a:t>
            </a:r>
            <a:r>
              <a:rPr sz="5332" b="1" spc="-220">
                <a:solidFill>
                  <a:srgbClr val="FFFFFF"/>
                </a:solidFill>
                <a:latin typeface="IBM Plex Sans"/>
                <a:cs typeface="IBM Plex Sans"/>
              </a:rPr>
              <a:t> </a:t>
            </a:r>
            <a:r>
              <a:rPr sz="5332" b="1" spc="-13">
                <a:solidFill>
                  <a:srgbClr val="FFFFFF"/>
                </a:solidFill>
                <a:latin typeface="IBM Plex Sans"/>
                <a:cs typeface="IBM Plex Sans"/>
              </a:rPr>
              <a:t>RECOGNITION,</a:t>
            </a:r>
            <a:endParaRPr sz="5332">
              <a:latin typeface="IBM Plex Sans"/>
              <a:cs typeface="IBM Plex Sans"/>
            </a:endParaRPr>
          </a:p>
        </p:txBody>
      </p:sp>
      <p:sp>
        <p:nvSpPr>
          <p:cNvPr id="5" name="object 5"/>
          <p:cNvSpPr txBox="1"/>
          <p:nvPr/>
        </p:nvSpPr>
        <p:spPr>
          <a:xfrm>
            <a:off x="9429958" y="7798925"/>
            <a:ext cx="6289095" cy="2251547"/>
          </a:xfrm>
          <a:prstGeom prst="rect">
            <a:avLst/>
          </a:prstGeom>
        </p:spPr>
        <p:txBody>
          <a:bodyPr vert="horz" wrap="square" lIns="0" tIns="16929" rIns="0" bIns="0" rtlCol="0">
            <a:spAutoFit/>
          </a:bodyPr>
          <a:lstStyle/>
          <a:p>
            <a:pPr marL="16929">
              <a:lnSpc>
                <a:spcPct val="100000"/>
              </a:lnSpc>
              <a:spcBef>
                <a:spcPts val="133"/>
              </a:spcBef>
            </a:pPr>
            <a:r>
              <a:rPr sz="5332" b="1">
                <a:solidFill>
                  <a:srgbClr val="FFFFFF"/>
                </a:solidFill>
                <a:latin typeface="IBM Plex Sans"/>
                <a:cs typeface="IBM Plex Sans"/>
              </a:rPr>
              <a:t>AND</a:t>
            </a:r>
            <a:r>
              <a:rPr sz="5332" b="1" spc="-180">
                <a:solidFill>
                  <a:srgbClr val="FFFFFF"/>
                </a:solidFill>
                <a:latin typeface="IBM Plex Sans"/>
                <a:cs typeface="IBM Plex Sans"/>
              </a:rPr>
              <a:t> </a:t>
            </a:r>
            <a:r>
              <a:rPr sz="5332" b="1" spc="-13">
                <a:solidFill>
                  <a:srgbClr val="FFFFFF"/>
                </a:solidFill>
                <a:latin typeface="IBM Plex Sans"/>
                <a:cs typeface="IBM Plex Sans"/>
              </a:rPr>
              <a:t>EXCHANGE</a:t>
            </a:r>
            <a:r>
              <a:rPr sz="5332" b="1" spc="-173">
                <a:solidFill>
                  <a:srgbClr val="FFFFFF"/>
                </a:solidFill>
                <a:latin typeface="IBM Plex Sans"/>
                <a:cs typeface="IBM Plex Sans"/>
              </a:rPr>
              <a:t> </a:t>
            </a:r>
            <a:r>
              <a:rPr sz="5332" b="1" spc="-33">
                <a:solidFill>
                  <a:srgbClr val="FFFFFF"/>
                </a:solidFill>
                <a:latin typeface="IBM Plex Sans"/>
                <a:cs typeface="IBM Plex Sans"/>
              </a:rPr>
              <a:t>OF</a:t>
            </a:r>
            <a:endParaRPr sz="5332">
              <a:latin typeface="IBM Plex Sans"/>
              <a:cs typeface="IBM Plex Sans"/>
            </a:endParaRPr>
          </a:p>
          <a:p>
            <a:pPr marL="16929">
              <a:lnSpc>
                <a:spcPct val="100000"/>
              </a:lnSpc>
              <a:spcBef>
                <a:spcPts val="4666"/>
              </a:spcBef>
            </a:pPr>
            <a:r>
              <a:rPr sz="5332" b="1" spc="-13">
                <a:solidFill>
                  <a:srgbClr val="FFFFFF"/>
                </a:solidFill>
                <a:latin typeface="IBM Plex Sans"/>
                <a:cs typeface="IBM Plex Sans"/>
              </a:rPr>
              <a:t>IDEAS.</a:t>
            </a:r>
            <a:endParaRPr sz="5332">
              <a:latin typeface="IBM Plex Sans"/>
              <a:cs typeface="IBM Plex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view of a large mountain in the background&#10;&#10;Description automatically generated">
            <a:extLst>
              <a:ext uri="{FF2B5EF4-FFF2-40B4-BE49-F238E27FC236}">
                <a16:creationId xmlns:a16="http://schemas.microsoft.com/office/drawing/2014/main" id="{BC15B883-575F-0242-A53B-A86906766E0F}"/>
              </a:ext>
            </a:extLst>
          </p:cNvPr>
          <p:cNvPicPr>
            <a:picLocks noChangeAspect="1"/>
          </p:cNvPicPr>
          <p:nvPr/>
        </p:nvPicPr>
        <p:blipFill rotWithShape="1">
          <a:blip r:embed="rId2">
            <a:extLst>
              <a:ext uri="{28A0092B-C50C-407E-A947-70E740481C1C}">
                <a14:useLocalDpi xmlns:a14="http://schemas.microsoft.com/office/drawing/2010/main" val="0"/>
              </a:ext>
            </a:extLst>
          </a:blip>
          <a:srcRect t="5989"/>
          <a:stretch/>
        </p:blipFill>
        <p:spPr>
          <a:xfrm>
            <a:off x="-4" y="1786"/>
            <a:ext cx="24377654" cy="13712428"/>
          </a:xfrm>
          <a:prstGeom prst="rect">
            <a:avLst/>
          </a:prstGeom>
        </p:spPr>
      </p:pic>
      <p:sp>
        <p:nvSpPr>
          <p:cNvPr id="3" name="Rectangle 2">
            <a:extLst>
              <a:ext uri="{FF2B5EF4-FFF2-40B4-BE49-F238E27FC236}">
                <a16:creationId xmlns:a16="http://schemas.microsoft.com/office/drawing/2014/main" id="{D798F203-C497-6F44-B4CA-AF56C5178214}"/>
              </a:ext>
            </a:extLst>
          </p:cNvPr>
          <p:cNvSpPr/>
          <p:nvPr/>
        </p:nvSpPr>
        <p:spPr>
          <a:xfrm>
            <a:off x="0" y="1789"/>
            <a:ext cx="24377650" cy="3391882"/>
          </a:xfrm>
          <a:prstGeom prst="rect">
            <a:avLst/>
          </a:prstGeom>
          <a:solidFill>
            <a:srgbClr val="041E4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998" b="1" spc="1200">
                <a:solidFill>
                  <a:schemeClr val="bg1"/>
                </a:solidFill>
                <a:latin typeface="Avenir Next LT Pro" panose="020B0504020202020204" pitchFamily="34" charset="77"/>
                <a:cs typeface="Calibri Light" panose="020F0302020204030204" pitchFamily="34" charset="0"/>
              </a:rPr>
              <a:t>DATA, REPORTING, &amp; ANALYTICS</a:t>
            </a:r>
            <a:endParaRPr lang="en-US" sz="7998" b="1">
              <a:latin typeface="Avenir Next LT Pro" panose="020B0504020202020204" pitchFamily="34" charset="77"/>
              <a:cs typeface="Calibri Light" panose="020F0302020204030204" pitchFamily="34" charset="0"/>
            </a:endParaRPr>
          </a:p>
        </p:txBody>
      </p:sp>
      <p:sp>
        <p:nvSpPr>
          <p:cNvPr id="4" name="Subtitle 2">
            <a:extLst>
              <a:ext uri="{FF2B5EF4-FFF2-40B4-BE49-F238E27FC236}">
                <a16:creationId xmlns:a16="http://schemas.microsoft.com/office/drawing/2014/main" id="{FE32000F-6985-F849-A7AD-012A08495F57}"/>
              </a:ext>
            </a:extLst>
          </p:cNvPr>
          <p:cNvSpPr txBox="1">
            <a:spLocks/>
          </p:cNvSpPr>
          <p:nvPr/>
        </p:nvSpPr>
        <p:spPr>
          <a:xfrm>
            <a:off x="-2" y="3393671"/>
            <a:ext cx="24377650" cy="1510337"/>
          </a:xfrm>
          <a:prstGeom prst="rect">
            <a:avLst/>
          </a:prstGeom>
          <a:solidFill>
            <a:srgbClr val="DBDBDB"/>
          </a:solidFill>
          <a:effectLst/>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2799" spc="1200">
                <a:solidFill>
                  <a:srgbClr val="002C5C"/>
                </a:solidFill>
                <a:latin typeface="Avenir Next LT Pro" panose="020B0504020202020204" pitchFamily="34" charset="77"/>
                <a:cs typeface="Arial" panose="020B0604020202020204" pitchFamily="34" charset="0"/>
              </a:rPr>
              <a:t>UNIVERSITY CONFERENCE </a:t>
            </a:r>
            <a:r>
              <a:rPr lang="en-US" sz="2799" spc="1200">
                <a:solidFill>
                  <a:srgbClr val="A3ABAF"/>
                </a:solidFill>
                <a:latin typeface="Avenir Next LT Pro" panose="020B0504020202020204" pitchFamily="34" charset="77"/>
                <a:cs typeface="Arial" panose="020B0604020202020204" pitchFamily="34" charset="0"/>
              </a:rPr>
              <a:t>|</a:t>
            </a:r>
            <a:r>
              <a:rPr lang="en-US" sz="2799" spc="1200">
                <a:solidFill>
                  <a:srgbClr val="7D878E"/>
                </a:solidFill>
                <a:latin typeface="Avenir Next LT Pro" panose="020B0504020202020204" pitchFamily="34" charset="77"/>
                <a:cs typeface="Arial" panose="020B0604020202020204" pitchFamily="34" charset="0"/>
              </a:rPr>
              <a:t>  </a:t>
            </a:r>
            <a:r>
              <a:rPr lang="en-US" sz="2799" spc="1200">
                <a:solidFill>
                  <a:srgbClr val="002C5C"/>
                </a:solidFill>
                <a:latin typeface="Avenir Next LT Pro" panose="020B0504020202020204" pitchFamily="34" charset="77"/>
                <a:cs typeface="Arial" panose="020B0604020202020204" pitchFamily="34" charset="0"/>
              </a:rPr>
              <a:t>28 AUGUST 2026</a:t>
            </a:r>
          </a:p>
        </p:txBody>
      </p:sp>
      <p:grpSp>
        <p:nvGrpSpPr>
          <p:cNvPr id="40" name="Group 39">
            <a:extLst>
              <a:ext uri="{FF2B5EF4-FFF2-40B4-BE49-F238E27FC236}">
                <a16:creationId xmlns:a16="http://schemas.microsoft.com/office/drawing/2014/main" id="{A6ABA48F-6865-C0C5-B851-52B37153EDCE}"/>
              </a:ext>
            </a:extLst>
          </p:cNvPr>
          <p:cNvGrpSpPr/>
          <p:nvPr/>
        </p:nvGrpSpPr>
        <p:grpSpPr>
          <a:xfrm>
            <a:off x="485778" y="12697773"/>
            <a:ext cx="2004754" cy="566613"/>
            <a:chOff x="1605452" y="10569791"/>
            <a:chExt cx="2004754" cy="566613"/>
          </a:xfrm>
          <a:solidFill>
            <a:srgbClr val="FFFFFF"/>
          </a:solidFill>
        </p:grpSpPr>
        <p:sp>
          <p:nvSpPr>
            <p:cNvPr id="7" name="Freeform 6">
              <a:extLst>
                <a:ext uri="{FF2B5EF4-FFF2-40B4-BE49-F238E27FC236}">
                  <a16:creationId xmlns:a16="http://schemas.microsoft.com/office/drawing/2014/main" id="{2C7B2FF3-BD82-9A1A-FEC2-E322A30B5332}"/>
                </a:ext>
              </a:extLst>
            </p:cNvPr>
            <p:cNvSpPr/>
            <p:nvPr/>
          </p:nvSpPr>
          <p:spPr>
            <a:xfrm>
              <a:off x="1605452" y="10569791"/>
              <a:ext cx="606081" cy="556256"/>
            </a:xfrm>
            <a:custGeom>
              <a:avLst/>
              <a:gdLst>
                <a:gd name="csX0" fmla="*/ 49944 w 606081"/>
                <a:gd name="csY0" fmla="*/ 44755 h 556256"/>
                <a:gd name="csX1" fmla="*/ 49944 w 606081"/>
                <a:gd name="csY1" fmla="*/ 511596 h 556256"/>
                <a:gd name="csX2" fmla="*/ 40052 w 606081"/>
                <a:gd name="csY2" fmla="*/ 538772 h 556256"/>
                <a:gd name="csX3" fmla="*/ 1436 w 606081"/>
                <a:gd name="csY3" fmla="*/ 549320 h 556256"/>
                <a:gd name="csX4" fmla="*/ 1150 w 606081"/>
                <a:gd name="csY4" fmla="*/ 549320 h 556256"/>
                <a:gd name="csX5" fmla="*/ 1436 w 606081"/>
                <a:gd name="csY5" fmla="*/ 556256 h 556256"/>
                <a:gd name="csX6" fmla="*/ 379517 w 606081"/>
                <a:gd name="csY6" fmla="*/ 556256 h 556256"/>
                <a:gd name="csX7" fmla="*/ 606081 w 606081"/>
                <a:gd name="csY7" fmla="*/ 394435 h 556256"/>
                <a:gd name="csX8" fmla="*/ 504784 w 606081"/>
                <a:gd name="csY8" fmla="*/ 260264 h 556256"/>
                <a:gd name="csX9" fmla="*/ 504784 w 606081"/>
                <a:gd name="csY9" fmla="*/ 258079 h 556256"/>
                <a:gd name="csX10" fmla="*/ 587058 w 606081"/>
                <a:gd name="csY10" fmla="*/ 137781 h 556256"/>
                <a:gd name="csX11" fmla="*/ 365631 w 606081"/>
                <a:gd name="csY11" fmla="*/ 0 h 556256"/>
                <a:gd name="csX12" fmla="*/ 1531 w 606081"/>
                <a:gd name="csY12" fmla="*/ 0 h 556256"/>
                <a:gd name="csX13" fmla="*/ 1150 w 606081"/>
                <a:gd name="csY13" fmla="*/ 6937 h 556256"/>
                <a:gd name="csX14" fmla="*/ 1436 w 606081"/>
                <a:gd name="csY14" fmla="*/ 6937 h 556256"/>
                <a:gd name="csX15" fmla="*/ 39957 w 606081"/>
                <a:gd name="csY15" fmla="*/ 17484 h 556256"/>
                <a:gd name="csX16" fmla="*/ 49754 w 606081"/>
                <a:gd name="csY16" fmla="*/ 44565 h 556256"/>
                <a:gd name="csX17" fmla="*/ 227143 w 606081"/>
                <a:gd name="csY17" fmla="*/ 436529 h 556256"/>
                <a:gd name="csX18" fmla="*/ 227143 w 606081"/>
                <a:gd name="csY18" fmla="*/ 324404 h 556256"/>
                <a:gd name="csX19" fmla="*/ 226192 w 606081"/>
                <a:gd name="csY19" fmla="*/ 311291 h 556256"/>
                <a:gd name="csX20" fmla="*/ 239318 w 606081"/>
                <a:gd name="csY20" fmla="*/ 312241 h 556256"/>
                <a:gd name="csX21" fmla="*/ 301238 w 606081"/>
                <a:gd name="csY21" fmla="*/ 312241 h 556256"/>
                <a:gd name="csX22" fmla="*/ 411000 w 606081"/>
                <a:gd name="csY22" fmla="*/ 380466 h 556256"/>
                <a:gd name="csX23" fmla="*/ 309513 w 606081"/>
                <a:gd name="csY23" fmla="*/ 448692 h 556256"/>
                <a:gd name="csX24" fmla="*/ 239318 w 606081"/>
                <a:gd name="csY24" fmla="*/ 448692 h 556256"/>
                <a:gd name="csX25" fmla="*/ 226382 w 606081"/>
                <a:gd name="csY25" fmla="*/ 449642 h 556256"/>
                <a:gd name="csX26" fmla="*/ 227143 w 606081"/>
                <a:gd name="csY26" fmla="*/ 436529 h 556256"/>
                <a:gd name="csX27" fmla="*/ 227143 w 606081"/>
                <a:gd name="csY27" fmla="*/ 213989 h 556256"/>
                <a:gd name="csX28" fmla="*/ 227143 w 606081"/>
                <a:gd name="csY28" fmla="*/ 117067 h 556256"/>
                <a:gd name="csX29" fmla="*/ 226097 w 606081"/>
                <a:gd name="csY29" fmla="*/ 103764 h 556256"/>
                <a:gd name="csX30" fmla="*/ 239413 w 606081"/>
                <a:gd name="csY30" fmla="*/ 104809 h 556256"/>
                <a:gd name="csX31" fmla="*/ 312556 w 606081"/>
                <a:gd name="csY31" fmla="*/ 104809 h 556256"/>
                <a:gd name="csX32" fmla="*/ 400918 w 606081"/>
                <a:gd name="csY32" fmla="*/ 164007 h 556256"/>
                <a:gd name="csX33" fmla="*/ 314839 w 606081"/>
                <a:gd name="csY33" fmla="*/ 226151 h 556256"/>
                <a:gd name="csX34" fmla="*/ 239413 w 606081"/>
                <a:gd name="csY34" fmla="*/ 226151 h 556256"/>
                <a:gd name="csX35" fmla="*/ 226287 w 606081"/>
                <a:gd name="csY35" fmla="*/ 227007 h 556256"/>
                <a:gd name="csX36" fmla="*/ 227143 w 606081"/>
                <a:gd name="csY36" fmla="*/ 213989 h 5562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606081" h="556256">
                  <a:moveTo>
                    <a:pt x="49944" y="44755"/>
                  </a:moveTo>
                  <a:lnTo>
                    <a:pt x="49944" y="511596"/>
                  </a:lnTo>
                  <a:cubicBezTo>
                    <a:pt x="49944" y="526705"/>
                    <a:pt x="50800" y="532121"/>
                    <a:pt x="40052" y="538772"/>
                  </a:cubicBezTo>
                  <a:cubicBezTo>
                    <a:pt x="29590" y="545329"/>
                    <a:pt x="18747" y="546374"/>
                    <a:pt x="1436" y="549320"/>
                  </a:cubicBezTo>
                  <a:cubicBezTo>
                    <a:pt x="1436" y="549320"/>
                    <a:pt x="1245" y="549320"/>
                    <a:pt x="1150" y="549320"/>
                  </a:cubicBezTo>
                  <a:cubicBezTo>
                    <a:pt x="-562" y="549700"/>
                    <a:pt x="-276" y="556256"/>
                    <a:pt x="1436" y="556256"/>
                  </a:cubicBezTo>
                  <a:lnTo>
                    <a:pt x="379517" y="556256"/>
                  </a:lnTo>
                  <a:cubicBezTo>
                    <a:pt x="539025" y="556256"/>
                    <a:pt x="606081" y="493067"/>
                    <a:pt x="606081" y="394435"/>
                  </a:cubicBezTo>
                  <a:cubicBezTo>
                    <a:pt x="606081" y="321553"/>
                    <a:pt x="572125" y="276988"/>
                    <a:pt x="504784" y="260264"/>
                  </a:cubicBezTo>
                  <a:cubicBezTo>
                    <a:pt x="503642" y="259979"/>
                    <a:pt x="503547" y="258459"/>
                    <a:pt x="504784" y="258079"/>
                  </a:cubicBezTo>
                  <a:cubicBezTo>
                    <a:pt x="547680" y="244681"/>
                    <a:pt x="587058" y="213704"/>
                    <a:pt x="587058" y="137781"/>
                  </a:cubicBezTo>
                  <a:cubicBezTo>
                    <a:pt x="587058" y="34873"/>
                    <a:pt x="517434" y="0"/>
                    <a:pt x="365631" y="0"/>
                  </a:cubicBezTo>
                  <a:lnTo>
                    <a:pt x="1531" y="0"/>
                  </a:lnTo>
                  <a:cubicBezTo>
                    <a:pt x="-181" y="0"/>
                    <a:pt x="-562" y="6461"/>
                    <a:pt x="1150" y="6937"/>
                  </a:cubicBezTo>
                  <a:cubicBezTo>
                    <a:pt x="1245" y="6937"/>
                    <a:pt x="1436" y="6937"/>
                    <a:pt x="1436" y="6937"/>
                  </a:cubicBezTo>
                  <a:cubicBezTo>
                    <a:pt x="18747" y="9882"/>
                    <a:pt x="29494" y="10927"/>
                    <a:pt x="39957" y="17484"/>
                  </a:cubicBezTo>
                  <a:cubicBezTo>
                    <a:pt x="50705" y="24135"/>
                    <a:pt x="49754" y="29457"/>
                    <a:pt x="49754" y="44565"/>
                  </a:cubicBezTo>
                  <a:moveTo>
                    <a:pt x="227143" y="436529"/>
                  </a:moveTo>
                  <a:lnTo>
                    <a:pt x="227143" y="324404"/>
                  </a:lnTo>
                  <a:cubicBezTo>
                    <a:pt x="227143" y="316897"/>
                    <a:pt x="226192" y="311291"/>
                    <a:pt x="226192" y="311291"/>
                  </a:cubicBezTo>
                  <a:cubicBezTo>
                    <a:pt x="226192" y="311291"/>
                    <a:pt x="232755" y="312241"/>
                    <a:pt x="239318" y="312241"/>
                  </a:cubicBezTo>
                  <a:lnTo>
                    <a:pt x="301238" y="312241"/>
                  </a:lnTo>
                  <a:cubicBezTo>
                    <a:pt x="350602" y="312241"/>
                    <a:pt x="411000" y="312241"/>
                    <a:pt x="411000" y="380466"/>
                  </a:cubicBezTo>
                  <a:cubicBezTo>
                    <a:pt x="411000" y="431018"/>
                    <a:pt x="367723" y="448692"/>
                    <a:pt x="309513" y="448692"/>
                  </a:cubicBezTo>
                  <a:lnTo>
                    <a:pt x="239318" y="448692"/>
                  </a:lnTo>
                  <a:cubicBezTo>
                    <a:pt x="232660" y="448692"/>
                    <a:pt x="226382" y="449642"/>
                    <a:pt x="226382" y="449642"/>
                  </a:cubicBezTo>
                  <a:cubicBezTo>
                    <a:pt x="226382" y="449642"/>
                    <a:pt x="227143" y="442896"/>
                    <a:pt x="227143" y="436529"/>
                  </a:cubicBezTo>
                  <a:moveTo>
                    <a:pt x="227143" y="213989"/>
                  </a:moveTo>
                  <a:lnTo>
                    <a:pt x="227143" y="117067"/>
                  </a:lnTo>
                  <a:cubicBezTo>
                    <a:pt x="227143" y="109560"/>
                    <a:pt x="226097" y="103764"/>
                    <a:pt x="226097" y="103764"/>
                  </a:cubicBezTo>
                  <a:cubicBezTo>
                    <a:pt x="226097" y="103764"/>
                    <a:pt x="232850" y="104809"/>
                    <a:pt x="239413" y="104809"/>
                  </a:cubicBezTo>
                  <a:lnTo>
                    <a:pt x="312556" y="104809"/>
                  </a:lnTo>
                  <a:cubicBezTo>
                    <a:pt x="368199" y="104809"/>
                    <a:pt x="400918" y="113456"/>
                    <a:pt x="400918" y="164007"/>
                  </a:cubicBezTo>
                  <a:cubicBezTo>
                    <a:pt x="400918" y="196885"/>
                    <a:pt x="380659" y="226151"/>
                    <a:pt x="314839" y="226151"/>
                  </a:cubicBezTo>
                  <a:lnTo>
                    <a:pt x="239413" y="226151"/>
                  </a:lnTo>
                  <a:cubicBezTo>
                    <a:pt x="232850" y="226151"/>
                    <a:pt x="226287" y="227007"/>
                    <a:pt x="226287" y="227007"/>
                  </a:cubicBezTo>
                  <a:cubicBezTo>
                    <a:pt x="226287" y="227007"/>
                    <a:pt x="227143" y="220640"/>
                    <a:pt x="227143" y="213989"/>
                  </a:cubicBezTo>
                </a:path>
              </a:pathLst>
            </a:custGeom>
            <a:grpFill/>
            <a:ln w="9511" cap="flat">
              <a:noFill/>
              <a:prstDash val="solid"/>
              <a:miter/>
            </a:ln>
          </p:spPr>
          <p:txBody>
            <a:bodyPr/>
            <a:lstStyle/>
            <a:p>
              <a:endParaRPr lang="en-US"/>
            </a:p>
          </p:txBody>
        </p:sp>
        <p:sp>
          <p:nvSpPr>
            <p:cNvPr id="8" name="Freeform 7">
              <a:extLst>
                <a:ext uri="{FF2B5EF4-FFF2-40B4-BE49-F238E27FC236}">
                  <a16:creationId xmlns:a16="http://schemas.microsoft.com/office/drawing/2014/main" id="{43C733D2-E953-D800-4D31-1D3D7268D54F}"/>
                </a:ext>
              </a:extLst>
            </p:cNvPr>
            <p:cNvSpPr/>
            <p:nvPr/>
          </p:nvSpPr>
          <p:spPr>
            <a:xfrm>
              <a:off x="2938659" y="10569981"/>
              <a:ext cx="671547" cy="566423"/>
            </a:xfrm>
            <a:custGeom>
              <a:avLst/>
              <a:gdLst>
                <a:gd name="csX0" fmla="*/ 621698 w 671547"/>
                <a:gd name="csY0" fmla="*/ 44565 h 566423"/>
                <a:gd name="csX1" fmla="*/ 631495 w 671547"/>
                <a:gd name="csY1" fmla="*/ 17484 h 566423"/>
                <a:gd name="csX2" fmla="*/ 670112 w 671547"/>
                <a:gd name="csY2" fmla="*/ 6937 h 566423"/>
                <a:gd name="csX3" fmla="*/ 670397 w 671547"/>
                <a:gd name="csY3" fmla="*/ 6937 h 566423"/>
                <a:gd name="csX4" fmla="*/ 670112 w 671547"/>
                <a:gd name="csY4" fmla="*/ 0 h 566423"/>
                <a:gd name="csX5" fmla="*/ 391235 w 671547"/>
                <a:gd name="csY5" fmla="*/ 0 h 566423"/>
                <a:gd name="csX6" fmla="*/ 390855 w 671547"/>
                <a:gd name="csY6" fmla="*/ 6937 h 566423"/>
                <a:gd name="csX7" fmla="*/ 391235 w 671547"/>
                <a:gd name="csY7" fmla="*/ 6937 h 566423"/>
                <a:gd name="csX8" fmla="*/ 427474 w 671547"/>
                <a:gd name="csY8" fmla="*/ 17484 h 566423"/>
                <a:gd name="csX9" fmla="*/ 437366 w 671547"/>
                <a:gd name="csY9" fmla="*/ 44660 h 566423"/>
                <a:gd name="csX10" fmla="*/ 437366 w 671547"/>
                <a:gd name="csY10" fmla="*/ 325259 h 566423"/>
                <a:gd name="csX11" fmla="*/ 327889 w 671547"/>
                <a:gd name="csY11" fmla="*/ 438430 h 566423"/>
                <a:gd name="csX12" fmla="*/ 218316 w 671547"/>
                <a:gd name="csY12" fmla="*/ 325259 h 566423"/>
                <a:gd name="csX13" fmla="*/ 218316 w 671547"/>
                <a:gd name="csY13" fmla="*/ 44755 h 566423"/>
                <a:gd name="csX14" fmla="*/ 228208 w 671547"/>
                <a:gd name="csY14" fmla="*/ 17579 h 566423"/>
                <a:gd name="csX15" fmla="*/ 264542 w 671547"/>
                <a:gd name="csY15" fmla="*/ 7032 h 566423"/>
                <a:gd name="csX16" fmla="*/ 264827 w 671547"/>
                <a:gd name="csY16" fmla="*/ 7032 h 566423"/>
                <a:gd name="csX17" fmla="*/ 264542 w 671547"/>
                <a:gd name="csY17" fmla="*/ 95 h 566423"/>
                <a:gd name="csX18" fmla="*/ 1359 w 671547"/>
                <a:gd name="csY18" fmla="*/ 95 h 566423"/>
                <a:gd name="csX19" fmla="*/ 1359 w 671547"/>
                <a:gd name="csY19" fmla="*/ 7032 h 566423"/>
                <a:gd name="csX20" fmla="*/ 1645 w 671547"/>
                <a:gd name="csY20" fmla="*/ 7032 h 566423"/>
                <a:gd name="csX21" fmla="*/ 23806 w 671547"/>
                <a:gd name="csY21" fmla="*/ 13208 h 566423"/>
                <a:gd name="csX22" fmla="*/ 33984 w 671547"/>
                <a:gd name="csY22" fmla="*/ 44660 h 566423"/>
                <a:gd name="csX23" fmla="*/ 33984 w 671547"/>
                <a:gd name="csY23" fmla="*/ 320508 h 566423"/>
                <a:gd name="csX24" fmla="*/ 327793 w 671547"/>
                <a:gd name="csY24" fmla="*/ 566424 h 566423"/>
                <a:gd name="csX25" fmla="*/ 621603 w 671547"/>
                <a:gd name="csY25" fmla="*/ 320508 h 566423"/>
                <a:gd name="csX26" fmla="*/ 621603 w 671547"/>
                <a:gd name="csY26" fmla="*/ 44660 h 5664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671547" h="566423">
                  <a:moveTo>
                    <a:pt x="621698" y="44565"/>
                  </a:moveTo>
                  <a:cubicBezTo>
                    <a:pt x="621698" y="29457"/>
                    <a:pt x="620747" y="24135"/>
                    <a:pt x="631495" y="17484"/>
                  </a:cubicBezTo>
                  <a:cubicBezTo>
                    <a:pt x="641958" y="10927"/>
                    <a:pt x="652801" y="9882"/>
                    <a:pt x="670112" y="6937"/>
                  </a:cubicBezTo>
                  <a:cubicBezTo>
                    <a:pt x="670112" y="6937"/>
                    <a:pt x="670302" y="6937"/>
                    <a:pt x="670397" y="6937"/>
                  </a:cubicBezTo>
                  <a:cubicBezTo>
                    <a:pt x="672109" y="6556"/>
                    <a:pt x="671824" y="0"/>
                    <a:pt x="670112" y="0"/>
                  </a:cubicBezTo>
                  <a:lnTo>
                    <a:pt x="391235" y="0"/>
                  </a:lnTo>
                  <a:cubicBezTo>
                    <a:pt x="389523" y="0"/>
                    <a:pt x="389143" y="6461"/>
                    <a:pt x="390855" y="6937"/>
                  </a:cubicBezTo>
                  <a:cubicBezTo>
                    <a:pt x="391045" y="6937"/>
                    <a:pt x="391235" y="6937"/>
                    <a:pt x="391235" y="6937"/>
                  </a:cubicBezTo>
                  <a:cubicBezTo>
                    <a:pt x="408831" y="9122"/>
                    <a:pt x="417011" y="10927"/>
                    <a:pt x="427474" y="17484"/>
                  </a:cubicBezTo>
                  <a:cubicBezTo>
                    <a:pt x="438222" y="24135"/>
                    <a:pt x="437366" y="29457"/>
                    <a:pt x="437366" y="44660"/>
                  </a:cubicBezTo>
                  <a:lnTo>
                    <a:pt x="437366" y="325259"/>
                  </a:lnTo>
                  <a:cubicBezTo>
                    <a:pt x="437366" y="389208"/>
                    <a:pt x="400651" y="438430"/>
                    <a:pt x="327889" y="438430"/>
                  </a:cubicBezTo>
                  <a:cubicBezTo>
                    <a:pt x="255126" y="438430"/>
                    <a:pt x="218316" y="389303"/>
                    <a:pt x="218316" y="325259"/>
                  </a:cubicBezTo>
                  <a:lnTo>
                    <a:pt x="218316" y="44755"/>
                  </a:lnTo>
                  <a:cubicBezTo>
                    <a:pt x="218316" y="29647"/>
                    <a:pt x="217460" y="24230"/>
                    <a:pt x="228208" y="17579"/>
                  </a:cubicBezTo>
                  <a:cubicBezTo>
                    <a:pt x="238671" y="11023"/>
                    <a:pt x="247516" y="9407"/>
                    <a:pt x="264542" y="7032"/>
                  </a:cubicBezTo>
                  <a:cubicBezTo>
                    <a:pt x="264542" y="7032"/>
                    <a:pt x="264732" y="7032"/>
                    <a:pt x="264827" y="7032"/>
                  </a:cubicBezTo>
                  <a:cubicBezTo>
                    <a:pt x="266539" y="6652"/>
                    <a:pt x="266254" y="95"/>
                    <a:pt x="264542" y="95"/>
                  </a:cubicBezTo>
                  <a:lnTo>
                    <a:pt x="1359" y="95"/>
                  </a:lnTo>
                  <a:cubicBezTo>
                    <a:pt x="-638" y="95"/>
                    <a:pt x="-258" y="6652"/>
                    <a:pt x="1359" y="7032"/>
                  </a:cubicBezTo>
                  <a:cubicBezTo>
                    <a:pt x="1549" y="7032"/>
                    <a:pt x="1645" y="7032"/>
                    <a:pt x="1645" y="7032"/>
                  </a:cubicBezTo>
                  <a:cubicBezTo>
                    <a:pt x="11251" y="7602"/>
                    <a:pt x="17909" y="8172"/>
                    <a:pt x="23806" y="13208"/>
                  </a:cubicBezTo>
                  <a:cubicBezTo>
                    <a:pt x="32557" y="20620"/>
                    <a:pt x="33984" y="29552"/>
                    <a:pt x="33984" y="44660"/>
                  </a:cubicBezTo>
                  <a:lnTo>
                    <a:pt x="33984" y="320508"/>
                  </a:lnTo>
                  <a:cubicBezTo>
                    <a:pt x="33984" y="453538"/>
                    <a:pt x="106746" y="566424"/>
                    <a:pt x="327793" y="566424"/>
                  </a:cubicBezTo>
                  <a:cubicBezTo>
                    <a:pt x="548841" y="566424"/>
                    <a:pt x="621603" y="453538"/>
                    <a:pt x="621603" y="320508"/>
                  </a:cubicBezTo>
                  <a:lnTo>
                    <a:pt x="621603" y="44660"/>
                  </a:lnTo>
                  <a:close/>
                </a:path>
              </a:pathLst>
            </a:custGeom>
            <a:grpFill/>
            <a:ln w="9511" cap="flat">
              <a:noFill/>
              <a:prstDash val="solid"/>
              <a:miter/>
            </a:ln>
          </p:spPr>
          <p:txBody>
            <a:bodyPr/>
            <a:lstStyle/>
            <a:p>
              <a:endParaRPr lang="en-US"/>
            </a:p>
          </p:txBody>
        </p:sp>
        <p:sp>
          <p:nvSpPr>
            <p:cNvPr id="9" name="Freeform 8">
              <a:extLst>
                <a:ext uri="{FF2B5EF4-FFF2-40B4-BE49-F238E27FC236}">
                  <a16:creationId xmlns:a16="http://schemas.microsoft.com/office/drawing/2014/main" id="{CB2D9C7F-FA5D-B1E7-0F17-79C54C3309FF}"/>
                </a:ext>
              </a:extLst>
            </p:cNvPr>
            <p:cNvSpPr/>
            <p:nvPr/>
          </p:nvSpPr>
          <p:spPr>
            <a:xfrm>
              <a:off x="2209840" y="10570076"/>
              <a:ext cx="705763" cy="556161"/>
            </a:xfrm>
            <a:custGeom>
              <a:avLst/>
              <a:gdLst>
                <a:gd name="csX0" fmla="*/ 505421 w 705763"/>
                <a:gd name="csY0" fmla="*/ 556161 h 556161"/>
                <a:gd name="csX1" fmla="*/ 505801 w 705763"/>
                <a:gd name="csY1" fmla="*/ 549225 h 556161"/>
                <a:gd name="csX2" fmla="*/ 505516 w 705763"/>
                <a:gd name="csY2" fmla="*/ 549225 h 556161"/>
                <a:gd name="csX3" fmla="*/ 466994 w 705763"/>
                <a:gd name="csY3" fmla="*/ 538677 h 556161"/>
                <a:gd name="csX4" fmla="*/ 457103 w 705763"/>
                <a:gd name="csY4" fmla="*/ 511501 h 556161"/>
                <a:gd name="csX5" fmla="*/ 457103 w 705763"/>
                <a:gd name="csY5" fmla="*/ 334286 h 556161"/>
                <a:gd name="csX6" fmla="*/ 649901 w 705763"/>
                <a:gd name="csY6" fmla="*/ 48271 h 556161"/>
                <a:gd name="csX7" fmla="*/ 675867 w 705763"/>
                <a:gd name="csY7" fmla="*/ 17104 h 556161"/>
                <a:gd name="csX8" fmla="*/ 683096 w 705763"/>
                <a:gd name="csY8" fmla="*/ 12163 h 556161"/>
                <a:gd name="csX9" fmla="*/ 703926 w 705763"/>
                <a:gd name="csY9" fmla="*/ 6937 h 556161"/>
                <a:gd name="csX10" fmla="*/ 704211 w 705763"/>
                <a:gd name="csY10" fmla="*/ 6937 h 556161"/>
                <a:gd name="csX11" fmla="*/ 704496 w 705763"/>
                <a:gd name="csY11" fmla="*/ 0 h 556161"/>
                <a:gd name="csX12" fmla="*/ 444452 w 705763"/>
                <a:gd name="csY12" fmla="*/ 0 h 556161"/>
                <a:gd name="csX13" fmla="*/ 444547 w 705763"/>
                <a:gd name="csY13" fmla="*/ 6937 h 556161"/>
                <a:gd name="csX14" fmla="*/ 444833 w 705763"/>
                <a:gd name="csY14" fmla="*/ 6937 h 556161"/>
                <a:gd name="csX15" fmla="*/ 470514 w 705763"/>
                <a:gd name="csY15" fmla="*/ 25181 h 556161"/>
                <a:gd name="csX16" fmla="*/ 367409 w 705763"/>
                <a:gd name="csY16" fmla="*/ 192134 h 556161"/>
                <a:gd name="csX17" fmla="*/ 359324 w 705763"/>
                <a:gd name="csY17" fmla="*/ 211518 h 556161"/>
                <a:gd name="csX18" fmla="*/ 350669 w 705763"/>
                <a:gd name="csY18" fmla="*/ 192229 h 556161"/>
                <a:gd name="csX19" fmla="*/ 247945 w 705763"/>
                <a:gd name="csY19" fmla="*/ 25181 h 556161"/>
                <a:gd name="csX20" fmla="*/ 273626 w 705763"/>
                <a:gd name="csY20" fmla="*/ 6937 h 556161"/>
                <a:gd name="csX21" fmla="*/ 273911 w 705763"/>
                <a:gd name="csY21" fmla="*/ 6937 h 556161"/>
                <a:gd name="csX22" fmla="*/ 274292 w 705763"/>
                <a:gd name="csY22" fmla="*/ 0 h 556161"/>
                <a:gd name="csX23" fmla="*/ 1122 w 705763"/>
                <a:gd name="csY23" fmla="*/ 0 h 556161"/>
                <a:gd name="csX24" fmla="*/ 1312 w 705763"/>
                <a:gd name="csY24" fmla="*/ 6937 h 556161"/>
                <a:gd name="csX25" fmla="*/ 1597 w 705763"/>
                <a:gd name="csY25" fmla="*/ 6937 h 556161"/>
                <a:gd name="csX26" fmla="*/ 33271 w 705763"/>
                <a:gd name="csY26" fmla="*/ 13968 h 556161"/>
                <a:gd name="csX27" fmla="*/ 40119 w 705763"/>
                <a:gd name="csY27" fmla="*/ 18529 h 556161"/>
                <a:gd name="csX28" fmla="*/ 64659 w 705763"/>
                <a:gd name="csY28" fmla="*/ 48271 h 556161"/>
                <a:gd name="csX29" fmla="*/ 257266 w 705763"/>
                <a:gd name="csY29" fmla="*/ 333146 h 556161"/>
                <a:gd name="csX30" fmla="*/ 257266 w 705763"/>
                <a:gd name="csY30" fmla="*/ 511501 h 556161"/>
                <a:gd name="csX31" fmla="*/ 247469 w 705763"/>
                <a:gd name="csY31" fmla="*/ 538677 h 556161"/>
                <a:gd name="csX32" fmla="*/ 208853 w 705763"/>
                <a:gd name="csY32" fmla="*/ 549225 h 556161"/>
                <a:gd name="csX33" fmla="*/ 208567 w 705763"/>
                <a:gd name="csY33" fmla="*/ 549225 h 556161"/>
                <a:gd name="csX34" fmla="*/ 208948 w 705763"/>
                <a:gd name="csY34" fmla="*/ 556161 h 556161"/>
                <a:gd name="csX35" fmla="*/ 505421 w 705763"/>
                <a:gd name="csY35" fmla="*/ 556161 h 556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705763" h="556161">
                  <a:moveTo>
                    <a:pt x="505421" y="556161"/>
                  </a:moveTo>
                  <a:cubicBezTo>
                    <a:pt x="507133" y="556161"/>
                    <a:pt x="507514" y="549605"/>
                    <a:pt x="505801" y="549225"/>
                  </a:cubicBezTo>
                  <a:cubicBezTo>
                    <a:pt x="505611" y="549225"/>
                    <a:pt x="505516" y="549225"/>
                    <a:pt x="505516" y="549225"/>
                  </a:cubicBezTo>
                  <a:cubicBezTo>
                    <a:pt x="488205" y="546279"/>
                    <a:pt x="477457" y="545234"/>
                    <a:pt x="466994" y="538677"/>
                  </a:cubicBezTo>
                  <a:cubicBezTo>
                    <a:pt x="456247" y="532026"/>
                    <a:pt x="457103" y="526610"/>
                    <a:pt x="457103" y="511501"/>
                  </a:cubicBezTo>
                  <a:lnTo>
                    <a:pt x="457103" y="334286"/>
                  </a:lnTo>
                  <a:lnTo>
                    <a:pt x="649901" y="48271"/>
                  </a:lnTo>
                  <a:cubicBezTo>
                    <a:pt x="660458" y="32592"/>
                    <a:pt x="667211" y="24421"/>
                    <a:pt x="675867" y="17104"/>
                  </a:cubicBezTo>
                  <a:cubicBezTo>
                    <a:pt x="677294" y="15869"/>
                    <a:pt x="680908" y="13493"/>
                    <a:pt x="683096" y="12163"/>
                  </a:cubicBezTo>
                  <a:cubicBezTo>
                    <a:pt x="690990" y="8172"/>
                    <a:pt x="694034" y="7222"/>
                    <a:pt x="703926" y="6937"/>
                  </a:cubicBezTo>
                  <a:cubicBezTo>
                    <a:pt x="703926" y="6937"/>
                    <a:pt x="704116" y="6937"/>
                    <a:pt x="704211" y="6937"/>
                  </a:cubicBezTo>
                  <a:cubicBezTo>
                    <a:pt x="705923" y="6747"/>
                    <a:pt x="706494" y="0"/>
                    <a:pt x="704496" y="0"/>
                  </a:cubicBezTo>
                  <a:lnTo>
                    <a:pt x="444452" y="0"/>
                  </a:lnTo>
                  <a:cubicBezTo>
                    <a:pt x="442360" y="0"/>
                    <a:pt x="442740" y="6747"/>
                    <a:pt x="444547" y="6937"/>
                  </a:cubicBezTo>
                  <a:cubicBezTo>
                    <a:pt x="444738" y="6937"/>
                    <a:pt x="444833" y="6937"/>
                    <a:pt x="444833" y="6937"/>
                  </a:cubicBezTo>
                  <a:cubicBezTo>
                    <a:pt x="457483" y="6937"/>
                    <a:pt x="472987" y="7032"/>
                    <a:pt x="470514" y="25181"/>
                  </a:cubicBezTo>
                  <a:cubicBezTo>
                    <a:pt x="469087" y="42760"/>
                    <a:pt x="394137" y="150989"/>
                    <a:pt x="367409" y="192134"/>
                  </a:cubicBezTo>
                  <a:cubicBezTo>
                    <a:pt x="363605" y="198025"/>
                    <a:pt x="360561" y="204106"/>
                    <a:pt x="359324" y="211518"/>
                  </a:cubicBezTo>
                  <a:cubicBezTo>
                    <a:pt x="358373" y="204296"/>
                    <a:pt x="353808" y="196790"/>
                    <a:pt x="350669" y="192229"/>
                  </a:cubicBezTo>
                  <a:cubicBezTo>
                    <a:pt x="313479" y="136926"/>
                    <a:pt x="249752" y="47131"/>
                    <a:pt x="247945" y="25181"/>
                  </a:cubicBezTo>
                  <a:cubicBezTo>
                    <a:pt x="246423" y="6366"/>
                    <a:pt x="260976" y="6937"/>
                    <a:pt x="273626" y="6937"/>
                  </a:cubicBezTo>
                  <a:cubicBezTo>
                    <a:pt x="273626" y="6937"/>
                    <a:pt x="273816" y="6937"/>
                    <a:pt x="273911" y="6937"/>
                  </a:cubicBezTo>
                  <a:cubicBezTo>
                    <a:pt x="275718" y="6747"/>
                    <a:pt x="276384" y="0"/>
                    <a:pt x="274292" y="0"/>
                  </a:cubicBezTo>
                  <a:lnTo>
                    <a:pt x="1122" y="0"/>
                  </a:lnTo>
                  <a:cubicBezTo>
                    <a:pt x="-495" y="0"/>
                    <a:pt x="-305" y="6271"/>
                    <a:pt x="1312" y="6937"/>
                  </a:cubicBezTo>
                  <a:cubicBezTo>
                    <a:pt x="1502" y="6937"/>
                    <a:pt x="1597" y="6937"/>
                    <a:pt x="1597" y="6937"/>
                  </a:cubicBezTo>
                  <a:cubicBezTo>
                    <a:pt x="13296" y="8077"/>
                    <a:pt x="19669" y="7317"/>
                    <a:pt x="33271" y="13968"/>
                  </a:cubicBezTo>
                  <a:cubicBezTo>
                    <a:pt x="34888" y="14728"/>
                    <a:pt x="38692" y="17294"/>
                    <a:pt x="40119" y="18529"/>
                  </a:cubicBezTo>
                  <a:cubicBezTo>
                    <a:pt x="48774" y="25846"/>
                    <a:pt x="54101" y="32592"/>
                    <a:pt x="64659" y="48271"/>
                  </a:cubicBezTo>
                  <a:lnTo>
                    <a:pt x="257266" y="333146"/>
                  </a:lnTo>
                  <a:lnTo>
                    <a:pt x="257266" y="511501"/>
                  </a:lnTo>
                  <a:cubicBezTo>
                    <a:pt x="257266" y="526610"/>
                    <a:pt x="258217" y="532026"/>
                    <a:pt x="247469" y="538677"/>
                  </a:cubicBezTo>
                  <a:cubicBezTo>
                    <a:pt x="236912" y="545139"/>
                    <a:pt x="226164" y="546279"/>
                    <a:pt x="208853" y="549225"/>
                  </a:cubicBezTo>
                  <a:cubicBezTo>
                    <a:pt x="208853" y="549225"/>
                    <a:pt x="208663" y="549225"/>
                    <a:pt x="208567" y="549225"/>
                  </a:cubicBezTo>
                  <a:cubicBezTo>
                    <a:pt x="206855" y="549700"/>
                    <a:pt x="207141" y="556161"/>
                    <a:pt x="208948" y="556161"/>
                  </a:cubicBezTo>
                  <a:lnTo>
                    <a:pt x="505421" y="556161"/>
                  </a:lnTo>
                  <a:close/>
                </a:path>
              </a:pathLst>
            </a:custGeom>
            <a:grpFill/>
            <a:ln w="9511" cap="flat">
              <a:noFill/>
              <a:prstDash val="solid"/>
              <a:miter/>
            </a:ln>
          </p:spPr>
          <p:txBody>
            <a:bodyPr/>
            <a:lstStyle/>
            <a:p>
              <a:endParaRPr lang="en-US"/>
            </a:p>
          </p:txBody>
        </p:sp>
      </p:grpSp>
    </p:spTree>
    <p:extLst>
      <p:ext uri="{BB962C8B-B14F-4D97-AF65-F5344CB8AC3E}">
        <p14:creationId xmlns:p14="http://schemas.microsoft.com/office/powerpoint/2010/main" val="255518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1FEB5-A5C1-6CFD-2F73-DE2515EF54A4}"/>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18253697-B0F3-88C1-ACBC-3BDC0913CFFE}"/>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6139C08C-7345-6F64-E9AA-D8F41998A3A6}"/>
              </a:ext>
            </a:extLst>
          </p:cNvPr>
          <p:cNvSpPr txBox="1"/>
          <p:nvPr/>
        </p:nvSpPr>
        <p:spPr>
          <a:xfrm>
            <a:off x="2323383" y="2322375"/>
            <a:ext cx="6598631" cy="1560409"/>
          </a:xfrm>
          <a:prstGeom prst="rect">
            <a:avLst/>
          </a:prstGeom>
          <a:noFill/>
        </p:spPr>
        <p:txBody>
          <a:bodyPr wrap="none" lIns="82279" tIns="41139" rIns="82279" bIns="41139" rtlCol="0" anchor="t">
            <a:spAutoFit/>
          </a:bodyPr>
          <a:lstStyle/>
          <a:p>
            <a:pPr algn="ctr"/>
            <a:r>
              <a:rPr lang="en-US" sz="9600" b="1">
                <a:solidFill>
                  <a:srgbClr val="002D5E"/>
                </a:solidFill>
                <a:latin typeface="Avenir Next LT Pro"/>
                <a:ea typeface="Lato"/>
                <a:cs typeface="Lato"/>
              </a:rPr>
              <a:t>WELCOME</a:t>
            </a:r>
            <a:endParaRPr lang="en-US" sz="9600"/>
          </a:p>
        </p:txBody>
      </p:sp>
      <p:pic>
        <p:nvPicPr>
          <p:cNvPr id="2" name="Picture 1">
            <a:extLst>
              <a:ext uri="{FF2B5EF4-FFF2-40B4-BE49-F238E27FC236}">
                <a16:creationId xmlns:a16="http://schemas.microsoft.com/office/drawing/2014/main" id="{36692CD6-2FD7-7C16-91AE-CF3EBA35ABC2}"/>
              </a:ext>
            </a:extLst>
          </p:cNvPr>
          <p:cNvPicPr>
            <a:picLocks noChangeAspect="1"/>
          </p:cNvPicPr>
          <p:nvPr/>
        </p:nvPicPr>
        <p:blipFill>
          <a:blip r:embed="rId4"/>
          <a:stretch>
            <a:fillRect/>
          </a:stretch>
        </p:blipFill>
        <p:spPr>
          <a:xfrm>
            <a:off x="12315758" y="490634"/>
            <a:ext cx="11664173" cy="7752049"/>
          </a:xfrm>
          <a:prstGeom prst="rect">
            <a:avLst/>
          </a:prstGeom>
        </p:spPr>
      </p:pic>
      <p:pic>
        <p:nvPicPr>
          <p:cNvPr id="5" name="Picture 4">
            <a:extLst>
              <a:ext uri="{FF2B5EF4-FFF2-40B4-BE49-F238E27FC236}">
                <a16:creationId xmlns:a16="http://schemas.microsoft.com/office/drawing/2014/main" id="{15E8B405-D10F-132D-F100-5161B07D6E15}"/>
              </a:ext>
            </a:extLst>
          </p:cNvPr>
          <p:cNvPicPr>
            <a:picLocks noChangeAspect="1"/>
          </p:cNvPicPr>
          <p:nvPr/>
        </p:nvPicPr>
        <p:blipFill>
          <a:blip r:embed="rId5"/>
          <a:stretch>
            <a:fillRect/>
          </a:stretch>
        </p:blipFill>
        <p:spPr>
          <a:xfrm>
            <a:off x="384864" y="5898534"/>
            <a:ext cx="11310795" cy="7512181"/>
          </a:xfrm>
          <a:prstGeom prst="rect">
            <a:avLst/>
          </a:prstGeom>
        </p:spPr>
      </p:pic>
      <p:sp>
        <p:nvSpPr>
          <p:cNvPr id="6" name="TextBox 5">
            <a:extLst>
              <a:ext uri="{FF2B5EF4-FFF2-40B4-BE49-F238E27FC236}">
                <a16:creationId xmlns:a16="http://schemas.microsoft.com/office/drawing/2014/main" id="{2C0B692A-D0C4-DD78-31F8-B1043C8DF798}"/>
              </a:ext>
            </a:extLst>
          </p:cNvPr>
          <p:cNvSpPr txBox="1"/>
          <p:nvPr/>
        </p:nvSpPr>
        <p:spPr>
          <a:xfrm>
            <a:off x="14359249" y="9980873"/>
            <a:ext cx="7572873" cy="1560409"/>
          </a:xfrm>
          <a:prstGeom prst="rect">
            <a:avLst/>
          </a:prstGeom>
          <a:noFill/>
        </p:spPr>
        <p:txBody>
          <a:bodyPr wrap="none" lIns="82279" tIns="41139" rIns="82279" bIns="41139" rtlCol="0" anchor="t">
            <a:spAutoFit/>
          </a:bodyPr>
          <a:lstStyle/>
          <a:p>
            <a:pPr algn="ctr"/>
            <a:r>
              <a:rPr lang="en-US" sz="9600" b="1">
                <a:solidFill>
                  <a:srgbClr val="002D5E"/>
                </a:solidFill>
                <a:latin typeface="Avenir Next LT Pro"/>
                <a:ea typeface="Lato"/>
                <a:cs typeface="Lato"/>
              </a:rPr>
              <a:t>THANK YOU</a:t>
            </a:r>
            <a:endParaRPr lang="en-US" sz="9600"/>
          </a:p>
        </p:txBody>
      </p:sp>
    </p:spTree>
    <p:extLst>
      <p:ext uri="{BB962C8B-B14F-4D97-AF65-F5344CB8AC3E}">
        <p14:creationId xmlns:p14="http://schemas.microsoft.com/office/powerpoint/2010/main" val="28810012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260E5-4074-226B-1CD6-EB412724632E}"/>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95C18EBA-22F9-41AC-0190-FFD5FF3BECBA}"/>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508F30B6-7A90-5E1F-881F-A79A71D4EE3F}"/>
              </a:ext>
            </a:extLst>
          </p:cNvPr>
          <p:cNvSpPr txBox="1"/>
          <p:nvPr/>
        </p:nvSpPr>
        <p:spPr>
          <a:xfrm>
            <a:off x="6968478" y="1120517"/>
            <a:ext cx="10440774"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COMMON QUESTIONS...</a:t>
            </a:r>
            <a:endParaRPr lang="en-US"/>
          </a:p>
        </p:txBody>
      </p:sp>
      <p:sp>
        <p:nvSpPr>
          <p:cNvPr id="3" name="TextBox 2">
            <a:extLst>
              <a:ext uri="{FF2B5EF4-FFF2-40B4-BE49-F238E27FC236}">
                <a16:creationId xmlns:a16="http://schemas.microsoft.com/office/drawing/2014/main" id="{C8D5386F-EE1D-12CB-C9C7-30AB8833D44E}"/>
              </a:ext>
            </a:extLst>
          </p:cNvPr>
          <p:cNvSpPr txBox="1"/>
          <p:nvPr/>
        </p:nvSpPr>
        <p:spPr>
          <a:xfrm>
            <a:off x="1493585" y="4561464"/>
            <a:ext cx="9217814" cy="4145732"/>
          </a:xfrm>
          <a:prstGeom prst="rect">
            <a:avLst/>
          </a:prstGeom>
          <a:noFill/>
        </p:spPr>
        <p:txBody>
          <a:bodyPr wrap="square" lIns="82279" tIns="41139" rIns="82279" bIns="41139" rtlCol="0" anchor="t">
            <a:spAutoFit/>
          </a:bodyPr>
          <a:lstStyle/>
          <a:p>
            <a:r>
              <a:rPr lang="en-US" sz="6600">
                <a:solidFill>
                  <a:srgbClr val="002D5E"/>
                </a:solidFill>
                <a:latin typeface="Avenir Next LT Pro"/>
                <a:ea typeface="Lato"/>
                <a:cs typeface="Lato"/>
              </a:rPr>
              <a:t>What data is available?</a:t>
            </a:r>
          </a:p>
          <a:p>
            <a:r>
              <a:rPr lang="en-US" sz="6600">
                <a:solidFill>
                  <a:srgbClr val="002D5E"/>
                </a:solidFill>
                <a:latin typeface="Avenir Next LT Pro"/>
                <a:ea typeface="Lato"/>
                <a:cs typeface="Lato"/>
              </a:rPr>
              <a:t>Is it secure?</a:t>
            </a:r>
          </a:p>
          <a:p>
            <a:r>
              <a:rPr lang="en-US" sz="6600">
                <a:solidFill>
                  <a:srgbClr val="002D5E"/>
                </a:solidFill>
                <a:latin typeface="Avenir Next LT Pro"/>
                <a:ea typeface="Lato"/>
                <a:cs typeface="Lato"/>
              </a:rPr>
              <a:t>Where can I find it?</a:t>
            </a:r>
          </a:p>
          <a:p>
            <a:r>
              <a:rPr lang="en-US" sz="6600">
                <a:solidFill>
                  <a:srgbClr val="002D5E"/>
                </a:solidFill>
                <a:latin typeface="Avenir Next LT Pro"/>
                <a:ea typeface="Lato"/>
                <a:cs typeface="Lato"/>
              </a:rPr>
              <a:t>How can I use it?</a:t>
            </a:r>
          </a:p>
        </p:txBody>
      </p:sp>
      <p:pic>
        <p:nvPicPr>
          <p:cNvPr id="4" name="Picture 3">
            <a:extLst>
              <a:ext uri="{FF2B5EF4-FFF2-40B4-BE49-F238E27FC236}">
                <a16:creationId xmlns:a16="http://schemas.microsoft.com/office/drawing/2014/main" id="{22641A1D-AB4E-7976-0F64-6018E3B6893F}"/>
              </a:ext>
            </a:extLst>
          </p:cNvPr>
          <p:cNvPicPr>
            <a:picLocks noChangeAspect="1"/>
          </p:cNvPicPr>
          <p:nvPr/>
        </p:nvPicPr>
        <p:blipFill>
          <a:blip r:embed="rId4"/>
          <a:stretch>
            <a:fillRect/>
          </a:stretch>
        </p:blipFill>
        <p:spPr>
          <a:xfrm>
            <a:off x="11161407" y="3763536"/>
            <a:ext cx="12022087" cy="7025269"/>
          </a:xfrm>
          <a:prstGeom prst="rect">
            <a:avLst/>
          </a:prstGeom>
        </p:spPr>
      </p:pic>
    </p:spTree>
    <p:extLst>
      <p:ext uri="{BB962C8B-B14F-4D97-AF65-F5344CB8AC3E}">
        <p14:creationId xmlns:p14="http://schemas.microsoft.com/office/powerpoint/2010/main" val="7022400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91ACE-F419-8F97-6FC6-EE8EFEA039E8}"/>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03E2184D-6CD2-E038-FEC4-A4A2BC1FCE04}"/>
              </a:ext>
            </a:extLst>
          </p:cNvPr>
          <p:cNvPicPr>
            <a:picLocks noChangeAspect="1"/>
          </p:cNvPicPr>
          <p:nvPr/>
        </p:nvPicPr>
        <p:blipFill>
          <a:blip r:embed="rId3"/>
          <a:stretch>
            <a:fillRect/>
          </a:stretch>
        </p:blipFill>
        <p:spPr>
          <a:xfrm>
            <a:off x="-3175" y="0"/>
            <a:ext cx="24384000" cy="13716000"/>
          </a:xfrm>
          <a:prstGeom prst="rect">
            <a:avLst/>
          </a:prstGeom>
        </p:spPr>
      </p:pic>
      <p:pic>
        <p:nvPicPr>
          <p:cNvPr id="3" name="Picture 2">
            <a:extLst>
              <a:ext uri="{FF2B5EF4-FFF2-40B4-BE49-F238E27FC236}">
                <a16:creationId xmlns:a16="http://schemas.microsoft.com/office/drawing/2014/main" id="{60A78E78-DCB4-806C-D82A-CE7920DA723D}"/>
              </a:ext>
            </a:extLst>
          </p:cNvPr>
          <p:cNvPicPr>
            <a:picLocks noChangeAspect="1"/>
          </p:cNvPicPr>
          <p:nvPr/>
        </p:nvPicPr>
        <p:blipFill>
          <a:blip r:embed="rId4">
            <a:alphaModFix amt="20000"/>
          </a:blip>
          <a:stretch>
            <a:fillRect/>
          </a:stretch>
        </p:blipFill>
        <p:spPr>
          <a:xfrm>
            <a:off x="434030" y="3"/>
            <a:ext cx="23506235" cy="13727102"/>
          </a:xfrm>
          <a:prstGeom prst="rect">
            <a:avLst/>
          </a:prstGeom>
        </p:spPr>
      </p:pic>
      <p:sp>
        <p:nvSpPr>
          <p:cNvPr id="25" name="TextBox 24">
            <a:extLst>
              <a:ext uri="{FF2B5EF4-FFF2-40B4-BE49-F238E27FC236}">
                <a16:creationId xmlns:a16="http://schemas.microsoft.com/office/drawing/2014/main" id="{46A7BF63-BB98-3681-E504-33528054F85F}"/>
              </a:ext>
            </a:extLst>
          </p:cNvPr>
          <p:cNvSpPr txBox="1"/>
          <p:nvPr/>
        </p:nvSpPr>
        <p:spPr>
          <a:xfrm>
            <a:off x="7152058" y="1120517"/>
            <a:ext cx="10073622"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AVAILABLE RESOURCES</a:t>
            </a:r>
            <a:endParaRPr lang="en-US"/>
          </a:p>
        </p:txBody>
      </p:sp>
      <p:sp>
        <p:nvSpPr>
          <p:cNvPr id="2" name="TextBox 1">
            <a:extLst>
              <a:ext uri="{FF2B5EF4-FFF2-40B4-BE49-F238E27FC236}">
                <a16:creationId xmlns:a16="http://schemas.microsoft.com/office/drawing/2014/main" id="{0799B551-69DD-8594-6BC8-93D4BFB12162}"/>
              </a:ext>
            </a:extLst>
          </p:cNvPr>
          <p:cNvSpPr txBox="1"/>
          <p:nvPr/>
        </p:nvSpPr>
        <p:spPr>
          <a:xfrm>
            <a:off x="1760096" y="4609953"/>
            <a:ext cx="17955587" cy="3130069"/>
          </a:xfrm>
          <a:prstGeom prst="rect">
            <a:avLst/>
          </a:prstGeom>
          <a:noFill/>
        </p:spPr>
        <p:txBody>
          <a:bodyPr wrap="none" lIns="82279" tIns="41139" rIns="82279" bIns="41139" rtlCol="0" anchor="t">
            <a:spAutoFit/>
          </a:bodyPr>
          <a:lstStyle/>
          <a:p>
            <a:pPr marL="1143000" indent="-1143000">
              <a:buAutoNum type="arabicParenR"/>
            </a:pPr>
            <a:r>
              <a:rPr lang="en-US" sz="6600">
                <a:solidFill>
                  <a:srgbClr val="002D5E"/>
                </a:solidFill>
                <a:latin typeface="Avenir Next LT Pro"/>
                <a:ea typeface="Lato"/>
                <a:cs typeface="Lato"/>
              </a:rPr>
              <a:t>Assessment &amp; Planning</a:t>
            </a:r>
            <a:endParaRPr lang="en-US">
              <a:ea typeface="Calibri" panose="020F0502020204030204"/>
              <a:cs typeface="Calibri" panose="020F0502020204030204"/>
            </a:endParaRPr>
          </a:p>
          <a:p>
            <a:pPr marL="857250" indent="-857250">
              <a:buAutoNum type="arabicParenR"/>
            </a:pPr>
            <a:r>
              <a:rPr lang="en-US" sz="6600">
                <a:solidFill>
                  <a:srgbClr val="002D5E"/>
                </a:solidFill>
                <a:latin typeface="Avenir Next LT Pro"/>
                <a:ea typeface="Lato"/>
                <a:cs typeface="Lato"/>
              </a:rPr>
              <a:t> Enrollment Services – Research &amp; Reporting</a:t>
            </a:r>
            <a:endParaRPr lang="en-US" sz="6600">
              <a:solidFill>
                <a:srgbClr val="002D5E"/>
              </a:solidFill>
              <a:latin typeface="Avenir Next LT Pro" panose="020B0504020202020204" pitchFamily="34" charset="77"/>
              <a:ea typeface="Lato" charset="0"/>
              <a:cs typeface="Lato" charset="0"/>
            </a:endParaRPr>
          </a:p>
          <a:p>
            <a:pPr marL="857250" indent="-857250">
              <a:buAutoNum type="arabicParenR"/>
            </a:pPr>
            <a:r>
              <a:rPr lang="en-US" sz="6600">
                <a:solidFill>
                  <a:srgbClr val="002D5E"/>
                </a:solidFill>
                <a:latin typeface="Avenir Next LT Pro"/>
                <a:ea typeface="Lato"/>
                <a:cs typeface="Lato"/>
              </a:rPr>
              <a:t> Enterprise Data Management - OIT</a:t>
            </a:r>
            <a:endParaRPr lang="id-ID" sz="6600">
              <a:solidFill>
                <a:srgbClr val="002D5E"/>
              </a:solidFill>
              <a:latin typeface="Avenir Next LT Pro"/>
              <a:ea typeface="Lato"/>
              <a:cs typeface="Lato"/>
            </a:endParaRPr>
          </a:p>
        </p:txBody>
      </p:sp>
    </p:spTree>
    <p:extLst>
      <p:ext uri="{BB962C8B-B14F-4D97-AF65-F5344CB8AC3E}">
        <p14:creationId xmlns:p14="http://schemas.microsoft.com/office/powerpoint/2010/main" val="7607233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AB984-1B22-75D3-A461-C716448EFB5D}"/>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B30D5E99-0838-4D83-08BF-B2F6B9EB36F7}"/>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C230D411-2FA8-D23B-05E8-9C5049B0CC74}"/>
              </a:ext>
            </a:extLst>
          </p:cNvPr>
          <p:cNvSpPr txBox="1"/>
          <p:nvPr/>
        </p:nvSpPr>
        <p:spPr>
          <a:xfrm>
            <a:off x="5556850" y="4152475"/>
            <a:ext cx="13752706" cy="1314188"/>
          </a:xfrm>
          <a:prstGeom prst="rect">
            <a:avLst/>
          </a:prstGeom>
          <a:noFill/>
        </p:spPr>
        <p:txBody>
          <a:bodyPr wrap="none" lIns="82279" tIns="41139" rIns="82279" bIns="41139" rtlCol="0" anchor="t">
            <a:spAutoFit/>
          </a:bodyPr>
          <a:lstStyle/>
          <a:p>
            <a:pPr algn="ctr"/>
            <a:r>
              <a:rPr lang="en-US" sz="8000" b="1">
                <a:solidFill>
                  <a:srgbClr val="002D5E"/>
                </a:solidFill>
                <a:latin typeface="Avenir Next LT Pro"/>
                <a:ea typeface="Lato"/>
                <a:cs typeface="Lato"/>
              </a:rPr>
              <a:t>ASSESSMENT &amp; PLANNING</a:t>
            </a:r>
            <a:endParaRPr lang="en-US" sz="8000"/>
          </a:p>
        </p:txBody>
      </p:sp>
      <p:sp>
        <p:nvSpPr>
          <p:cNvPr id="2" name="TextBox 1">
            <a:extLst>
              <a:ext uri="{FF2B5EF4-FFF2-40B4-BE49-F238E27FC236}">
                <a16:creationId xmlns:a16="http://schemas.microsoft.com/office/drawing/2014/main" id="{BAFB79B2-6864-21D2-AF96-803F11A67B0E}"/>
              </a:ext>
            </a:extLst>
          </p:cNvPr>
          <p:cNvSpPr txBox="1"/>
          <p:nvPr/>
        </p:nvSpPr>
        <p:spPr>
          <a:xfrm>
            <a:off x="10011847" y="5465121"/>
            <a:ext cx="4836611" cy="1098744"/>
          </a:xfrm>
          <a:prstGeom prst="rect">
            <a:avLst/>
          </a:prstGeom>
          <a:noFill/>
        </p:spPr>
        <p:txBody>
          <a:bodyPr wrap="none" lIns="82279" tIns="41139" rIns="82279" bIns="41139" rtlCol="0" anchor="t">
            <a:spAutoFit/>
          </a:bodyPr>
          <a:lstStyle/>
          <a:p>
            <a:r>
              <a:rPr lang="en-US" sz="6600">
                <a:solidFill>
                  <a:srgbClr val="002D5E"/>
                </a:solidFill>
                <a:latin typeface="Avenir Next LT Pro"/>
                <a:ea typeface="Lato"/>
                <a:cs typeface="Lato"/>
              </a:rPr>
              <a:t>Zack Barrus </a:t>
            </a:r>
          </a:p>
        </p:txBody>
      </p:sp>
    </p:spTree>
    <p:extLst>
      <p:ext uri="{BB962C8B-B14F-4D97-AF65-F5344CB8AC3E}">
        <p14:creationId xmlns:p14="http://schemas.microsoft.com/office/powerpoint/2010/main" val="37052794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D5C3E-B330-4845-8E05-38391E440C05}"/>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7A5545B0-C8D3-446C-A51D-E9D3EF51BD98}"/>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491131F7-A7A2-9ADF-8967-240A0C65DA6A}"/>
              </a:ext>
            </a:extLst>
          </p:cNvPr>
          <p:cNvSpPr txBox="1"/>
          <p:nvPr/>
        </p:nvSpPr>
        <p:spPr>
          <a:xfrm>
            <a:off x="6503006" y="1120517"/>
            <a:ext cx="11371732"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panose="020B0504020202020204" pitchFamily="34" charset="77"/>
                <a:ea typeface="Lato" charset="0"/>
                <a:cs typeface="Lato" charset="0"/>
              </a:rPr>
              <a:t>ASSESSMENT &amp; PLANNING</a:t>
            </a:r>
            <a:endParaRPr lang="id-ID" sz="6600" b="1">
              <a:solidFill>
                <a:srgbClr val="002D5E"/>
              </a:solidFill>
              <a:latin typeface="Avenir Next LT Pro" panose="020B0504020202020204" pitchFamily="34" charset="77"/>
              <a:ea typeface="Lato" charset="0"/>
              <a:cs typeface="Lato" charset="0"/>
            </a:endParaRPr>
          </a:p>
        </p:txBody>
      </p:sp>
      <p:sp>
        <p:nvSpPr>
          <p:cNvPr id="27" name="Subtitle 2">
            <a:extLst>
              <a:ext uri="{FF2B5EF4-FFF2-40B4-BE49-F238E27FC236}">
                <a16:creationId xmlns:a16="http://schemas.microsoft.com/office/drawing/2014/main" id="{1EDF6C5E-4EE9-37E4-A28A-A7C7FF1E68E1}"/>
              </a:ext>
            </a:extLst>
          </p:cNvPr>
          <p:cNvSpPr txBox="1">
            <a:spLocks/>
          </p:cNvSpPr>
          <p:nvPr/>
        </p:nvSpPr>
        <p:spPr>
          <a:xfrm>
            <a:off x="4407436" y="2215352"/>
            <a:ext cx="16315742" cy="1181256"/>
          </a:xfrm>
          <a:prstGeom prst="rect">
            <a:avLst/>
          </a:prstGeom>
        </p:spPr>
        <p:txBody>
          <a:bodyPr vert="horz" wrap="square" lIns="195741" tIns="97871" rIns="195741" bIns="97871"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0"/>
              </a:spcBef>
            </a:pPr>
            <a:r>
              <a:rPr lang="en-US" sz="2800" i="1">
                <a:solidFill>
                  <a:srgbClr val="002D5E"/>
                </a:solidFill>
                <a:latin typeface="Avenir Next LT Pro"/>
                <a:cs typeface="Lato Light"/>
              </a:rPr>
              <a:t>"To assist the university in making data-informed decisions to fulfill the BYU mission and aims..."</a:t>
            </a:r>
            <a:endParaRPr lang="en-US" sz="2800" i="1">
              <a:solidFill>
                <a:srgbClr val="041E42"/>
              </a:solidFill>
              <a:latin typeface="Avenir Next LT Pro"/>
              <a:cs typeface="Lato Light"/>
            </a:endParaRPr>
          </a:p>
          <a:p>
            <a:endParaRPr lang="en-US" sz="2750">
              <a:solidFill>
                <a:schemeClr val="accent1"/>
              </a:solidFill>
              <a:latin typeface="Avenir Next LT Pro Light" panose="020B0304020202020204" pitchFamily="34" charset="77"/>
              <a:cs typeface="Lato Light"/>
            </a:endParaRPr>
          </a:p>
        </p:txBody>
      </p:sp>
      <p:sp>
        <p:nvSpPr>
          <p:cNvPr id="3" name="TextBox 2">
            <a:extLst>
              <a:ext uri="{FF2B5EF4-FFF2-40B4-BE49-F238E27FC236}">
                <a16:creationId xmlns:a16="http://schemas.microsoft.com/office/drawing/2014/main" id="{EA3794BA-D552-92FB-F8CE-C72D553000D9}"/>
              </a:ext>
            </a:extLst>
          </p:cNvPr>
          <p:cNvSpPr txBox="1"/>
          <p:nvPr/>
        </p:nvSpPr>
        <p:spPr>
          <a:xfrm>
            <a:off x="1306734" y="3265163"/>
            <a:ext cx="11584592" cy="9331767"/>
          </a:xfrm>
          <a:prstGeom prst="rect">
            <a:avLst/>
          </a:prstGeom>
          <a:noFill/>
        </p:spPr>
        <p:txBody>
          <a:bodyPr wrap="square" lIns="82279" tIns="41139" rIns="82279" bIns="41139" rtlCol="0" anchor="t">
            <a:spAutoFit/>
          </a:bodyPr>
          <a:lstStyle/>
          <a:p>
            <a:pPr marL="857250" indent="-857250">
              <a:spcAft>
                <a:spcPts val="600"/>
              </a:spcAft>
              <a:buFont typeface="Arial" panose="020B0604020202020204" pitchFamily="34" charset="0"/>
              <a:buChar char="•"/>
            </a:pPr>
            <a:r>
              <a:rPr lang="en-US" sz="4800">
                <a:solidFill>
                  <a:srgbClr val="002D5E"/>
                </a:solidFill>
                <a:latin typeface="Avenir Next LT Pro"/>
                <a:ea typeface="Lato"/>
                <a:cs typeface="Lato"/>
              </a:rPr>
              <a:t>We provide quantitative and qualitative analyses ranging from program-level to university-level</a:t>
            </a:r>
          </a:p>
          <a:p>
            <a:pPr marL="857250" indent="-857250">
              <a:spcAft>
                <a:spcPts val="600"/>
              </a:spcAft>
              <a:buFont typeface="Arial" panose="020B0604020202020204" pitchFamily="34" charset="0"/>
              <a:buChar char="•"/>
            </a:pPr>
            <a:r>
              <a:rPr lang="en-US" sz="4800">
                <a:solidFill>
                  <a:srgbClr val="002D5E"/>
                </a:solidFill>
                <a:latin typeface="Avenir Next LT Pro"/>
                <a:ea typeface="Lato"/>
                <a:cs typeface="Lato"/>
              </a:rPr>
              <a:t>Access to analyses dependent upon individuals' roles as chairs, deans, executive leadership, etc.</a:t>
            </a:r>
          </a:p>
          <a:p>
            <a:pPr marL="857250" indent="-857250">
              <a:spcAft>
                <a:spcPts val="600"/>
              </a:spcAft>
              <a:buFont typeface="Arial" panose="020B0604020202020204" pitchFamily="34" charset="0"/>
              <a:buChar char="•"/>
            </a:pPr>
            <a:r>
              <a:rPr lang="en-US" sz="4800">
                <a:solidFill>
                  <a:srgbClr val="002D5E"/>
                </a:solidFill>
                <a:latin typeface="Avenir Next LT Pro"/>
                <a:ea typeface="Lato"/>
                <a:cs typeface="Lato"/>
              </a:rPr>
              <a:t>Primary data sources</a:t>
            </a:r>
            <a:endParaRPr lang="en-US" sz="4800">
              <a:solidFill>
                <a:srgbClr val="002D5E"/>
              </a:solidFill>
              <a:latin typeface="Avenir Next LT Pro" panose="020B0504020202020204" pitchFamily="34" charset="77"/>
              <a:ea typeface="Lato" charset="0"/>
              <a:cs typeface="Lato" charset="0"/>
            </a:endParaRPr>
          </a:p>
          <a:p>
            <a:pPr marL="2686050" lvl="4" indent="-857250">
              <a:spcAft>
                <a:spcPts val="600"/>
              </a:spcAft>
              <a:buFont typeface="Courier New" panose="020B0604020202020204" pitchFamily="34" charset="0"/>
              <a:buChar char="o"/>
            </a:pPr>
            <a:r>
              <a:rPr lang="en-US" sz="4000">
                <a:solidFill>
                  <a:srgbClr val="002D5E"/>
                </a:solidFill>
                <a:latin typeface="Avenir Next LT Pro"/>
                <a:ea typeface="Lato"/>
                <a:cs typeface="Lato"/>
              </a:rPr>
              <a:t>Campus databases (AIM, Workday, etc.)</a:t>
            </a:r>
          </a:p>
          <a:p>
            <a:pPr marL="2686050" lvl="4" indent="-857250">
              <a:spcAft>
                <a:spcPts val="600"/>
              </a:spcAft>
              <a:buFont typeface="Courier New" panose="020B0604020202020204" pitchFamily="34" charset="0"/>
              <a:buChar char="o"/>
            </a:pPr>
            <a:r>
              <a:rPr lang="en-US" sz="4000">
                <a:solidFill>
                  <a:srgbClr val="002D5E"/>
                </a:solidFill>
                <a:latin typeface="Avenir Next LT Pro"/>
                <a:ea typeface="Lato"/>
                <a:cs typeface="Lato"/>
              </a:rPr>
              <a:t>Student surveys (graduation exit, recent graduates, alumni, NSSE, non-returning, withdrawal)</a:t>
            </a:r>
          </a:p>
          <a:p>
            <a:pPr marL="2686050" lvl="4" indent="-857250">
              <a:spcAft>
                <a:spcPts val="600"/>
              </a:spcAft>
              <a:buFont typeface="Courier New" panose="020B0604020202020204" pitchFamily="34" charset="0"/>
              <a:buChar char="o"/>
            </a:pPr>
            <a:r>
              <a:rPr lang="en-US" sz="4000">
                <a:solidFill>
                  <a:srgbClr val="002D5E"/>
                </a:solidFill>
                <a:latin typeface="Avenir Next LT Pro"/>
                <a:ea typeface="Lato"/>
                <a:cs typeface="Lato"/>
              </a:rPr>
              <a:t>Student interviews/focus groups</a:t>
            </a:r>
            <a:endParaRPr lang="en-US" sz="4000">
              <a:solidFill>
                <a:srgbClr val="002D5E"/>
              </a:solidFill>
              <a:latin typeface="Avenir Next LT Pro" panose="020B0504020202020204" pitchFamily="34" charset="77"/>
              <a:ea typeface="Lato" charset="0"/>
              <a:cs typeface="Lato" charset="0"/>
            </a:endParaRPr>
          </a:p>
        </p:txBody>
      </p:sp>
      <p:grpSp>
        <p:nvGrpSpPr>
          <p:cNvPr id="9" name="Group 8">
            <a:extLst>
              <a:ext uri="{FF2B5EF4-FFF2-40B4-BE49-F238E27FC236}">
                <a16:creationId xmlns:a16="http://schemas.microsoft.com/office/drawing/2014/main" id="{D7C559F2-B961-9ABE-2890-9B9874472ACD}"/>
              </a:ext>
            </a:extLst>
          </p:cNvPr>
          <p:cNvGrpSpPr/>
          <p:nvPr/>
        </p:nvGrpSpPr>
        <p:grpSpPr>
          <a:xfrm>
            <a:off x="13458082" y="3540289"/>
            <a:ext cx="10016888" cy="9356784"/>
            <a:chOff x="13458082" y="3540289"/>
            <a:chExt cx="10016888" cy="9356784"/>
          </a:xfrm>
        </p:grpSpPr>
        <p:grpSp>
          <p:nvGrpSpPr>
            <p:cNvPr id="7" name="Group 6">
              <a:extLst>
                <a:ext uri="{FF2B5EF4-FFF2-40B4-BE49-F238E27FC236}">
                  <a16:creationId xmlns:a16="http://schemas.microsoft.com/office/drawing/2014/main" id="{8F071E69-6979-AA60-3700-7C2B53DA80A9}"/>
                </a:ext>
              </a:extLst>
            </p:cNvPr>
            <p:cNvGrpSpPr/>
            <p:nvPr/>
          </p:nvGrpSpPr>
          <p:grpSpPr>
            <a:xfrm>
              <a:off x="13458082" y="3540289"/>
              <a:ext cx="10016888" cy="6378155"/>
              <a:chOff x="11682326" y="2841879"/>
              <a:chExt cx="11773250" cy="7178567"/>
            </a:xfrm>
          </p:grpSpPr>
          <p:pic>
            <p:nvPicPr>
              <p:cNvPr id="6" name="Picture 5">
                <a:extLst>
                  <a:ext uri="{FF2B5EF4-FFF2-40B4-BE49-F238E27FC236}">
                    <a16:creationId xmlns:a16="http://schemas.microsoft.com/office/drawing/2014/main" id="{20369A5C-346D-5582-D588-24AD202F8DB2}"/>
                  </a:ext>
                </a:extLst>
              </p:cNvPr>
              <p:cNvPicPr>
                <a:picLocks noChangeAspect="1"/>
              </p:cNvPicPr>
              <p:nvPr/>
            </p:nvPicPr>
            <p:blipFill>
              <a:blip r:embed="rId4"/>
              <a:stretch>
                <a:fillRect/>
              </a:stretch>
            </p:blipFill>
            <p:spPr>
              <a:xfrm>
                <a:off x="17666396" y="2841879"/>
                <a:ext cx="5789180" cy="6829425"/>
              </a:xfrm>
              <a:prstGeom prst="rect">
                <a:avLst/>
              </a:prstGeom>
            </p:spPr>
          </p:pic>
          <p:pic>
            <p:nvPicPr>
              <p:cNvPr id="5" name="Picture 4">
                <a:extLst>
                  <a:ext uri="{FF2B5EF4-FFF2-40B4-BE49-F238E27FC236}">
                    <a16:creationId xmlns:a16="http://schemas.microsoft.com/office/drawing/2014/main" id="{5CB1A16C-775A-8ACB-5675-F2238D774685}"/>
                  </a:ext>
                </a:extLst>
              </p:cNvPr>
              <p:cNvPicPr>
                <a:picLocks noChangeAspect="1"/>
              </p:cNvPicPr>
              <p:nvPr/>
            </p:nvPicPr>
            <p:blipFill>
              <a:blip r:embed="rId5"/>
              <a:stretch>
                <a:fillRect/>
              </a:stretch>
            </p:blipFill>
            <p:spPr>
              <a:xfrm>
                <a:off x="11682326" y="4253065"/>
                <a:ext cx="8155027" cy="5767381"/>
              </a:xfrm>
              <a:prstGeom prst="rect">
                <a:avLst/>
              </a:prstGeom>
            </p:spPr>
          </p:pic>
        </p:grpSp>
        <p:pic>
          <p:nvPicPr>
            <p:cNvPr id="8" name="Picture 7">
              <a:extLst>
                <a:ext uri="{FF2B5EF4-FFF2-40B4-BE49-F238E27FC236}">
                  <a16:creationId xmlns:a16="http://schemas.microsoft.com/office/drawing/2014/main" id="{B057560A-5D19-381B-0CFB-9574831539B6}"/>
                </a:ext>
              </a:extLst>
            </p:cNvPr>
            <p:cNvPicPr>
              <a:picLocks noChangeAspect="1"/>
            </p:cNvPicPr>
            <p:nvPr/>
          </p:nvPicPr>
          <p:blipFill>
            <a:blip r:embed="rId6"/>
            <a:stretch>
              <a:fillRect/>
            </a:stretch>
          </p:blipFill>
          <p:spPr>
            <a:xfrm>
              <a:off x="16944074" y="6716614"/>
              <a:ext cx="4945388" cy="6180459"/>
            </a:xfrm>
            <a:prstGeom prst="rect">
              <a:avLst/>
            </a:prstGeom>
          </p:spPr>
        </p:pic>
      </p:grpSp>
    </p:spTree>
    <p:extLst>
      <p:ext uri="{BB962C8B-B14F-4D97-AF65-F5344CB8AC3E}">
        <p14:creationId xmlns:p14="http://schemas.microsoft.com/office/powerpoint/2010/main" val="9420013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6EA34-2ABD-3FE2-1F67-2CDC500BAD93}"/>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70E81BF7-E7F5-CC4B-24CF-592A17B60F12}"/>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9B9C87D8-1598-DCC8-7D33-AD7F6B29F089}"/>
              </a:ext>
            </a:extLst>
          </p:cNvPr>
          <p:cNvSpPr txBox="1"/>
          <p:nvPr/>
        </p:nvSpPr>
        <p:spPr>
          <a:xfrm>
            <a:off x="9323107" y="1120517"/>
            <a:ext cx="5731535"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data.byu.edu</a:t>
            </a:r>
            <a:endParaRPr lang="en-US"/>
          </a:p>
        </p:txBody>
      </p:sp>
      <p:sp>
        <p:nvSpPr>
          <p:cNvPr id="27" name="Subtitle 2">
            <a:extLst>
              <a:ext uri="{FF2B5EF4-FFF2-40B4-BE49-F238E27FC236}">
                <a16:creationId xmlns:a16="http://schemas.microsoft.com/office/drawing/2014/main" id="{A6A6DD44-78EC-DEAA-FBA1-8A6C87E3C67C}"/>
              </a:ext>
            </a:extLst>
          </p:cNvPr>
          <p:cNvSpPr txBox="1">
            <a:spLocks/>
          </p:cNvSpPr>
          <p:nvPr/>
        </p:nvSpPr>
        <p:spPr>
          <a:xfrm>
            <a:off x="4019566" y="2215352"/>
            <a:ext cx="16315742" cy="1181256"/>
          </a:xfrm>
          <a:prstGeom prst="rect">
            <a:avLst/>
          </a:prstGeom>
        </p:spPr>
        <p:txBody>
          <a:bodyPr vert="horz" wrap="squar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0"/>
              </a:spcBef>
            </a:pPr>
            <a:r>
              <a:rPr lang="en-US" sz="2800">
                <a:solidFill>
                  <a:srgbClr val="002D5E"/>
                </a:solidFill>
                <a:latin typeface="Avenir Next LT Pro"/>
                <a:cs typeface="Lato Light"/>
              </a:rPr>
              <a:t>The one-stop for accessing university data</a:t>
            </a:r>
            <a:endParaRPr lang="en-US"/>
          </a:p>
          <a:p>
            <a:endParaRPr lang="en-US" sz="2750">
              <a:solidFill>
                <a:schemeClr val="accent1"/>
              </a:solidFill>
              <a:latin typeface="Avenir Next LT Pro Light" panose="020B0304020202020204" pitchFamily="34" charset="77"/>
              <a:cs typeface="Lato Light"/>
            </a:endParaRPr>
          </a:p>
        </p:txBody>
      </p:sp>
      <p:sp>
        <p:nvSpPr>
          <p:cNvPr id="3" name="TextBox 2">
            <a:extLst>
              <a:ext uri="{FF2B5EF4-FFF2-40B4-BE49-F238E27FC236}">
                <a16:creationId xmlns:a16="http://schemas.microsoft.com/office/drawing/2014/main" id="{DC6C9D3E-E946-B093-5209-DF3E9EF660DE}"/>
              </a:ext>
            </a:extLst>
          </p:cNvPr>
          <p:cNvSpPr txBox="1"/>
          <p:nvPr/>
        </p:nvSpPr>
        <p:spPr>
          <a:xfrm>
            <a:off x="1927327" y="3420365"/>
            <a:ext cx="10013717" cy="6053947"/>
          </a:xfrm>
          <a:prstGeom prst="rect">
            <a:avLst/>
          </a:prstGeom>
          <a:noFill/>
        </p:spPr>
        <p:txBody>
          <a:bodyPr wrap="square" lIns="82279" tIns="41139" rIns="82279" bIns="41139" rtlCol="0" anchor="t">
            <a:spAutoFit/>
          </a:bodyPr>
          <a:lstStyle/>
          <a:p>
            <a:pPr marL="857250" indent="-857250">
              <a:spcAft>
                <a:spcPts val="600"/>
              </a:spcAft>
              <a:buFont typeface="Arial,Sans-Serif" panose="020B0604020202020204" pitchFamily="34" charset="0"/>
              <a:buChar char="•"/>
            </a:pPr>
            <a:r>
              <a:rPr lang="en-US" sz="5400">
                <a:solidFill>
                  <a:srgbClr val="002D5E"/>
                </a:solidFill>
                <a:latin typeface="Avenir Next LT Pro"/>
                <a:ea typeface="Lato"/>
                <a:cs typeface="Lato"/>
              </a:rPr>
              <a:t>Products include dashboards, reports, infographics, etc.</a:t>
            </a:r>
            <a:endParaRPr lang="en-US" sz="5400">
              <a:solidFill>
                <a:srgbClr val="041E42"/>
              </a:solidFill>
              <a:latin typeface="Avenir Next LT Pro"/>
              <a:ea typeface="Lato"/>
              <a:cs typeface="Lato"/>
            </a:endParaRPr>
          </a:p>
          <a:p>
            <a:pPr marL="857250" indent="-857250">
              <a:spcAft>
                <a:spcPts val="600"/>
              </a:spcAft>
              <a:buFont typeface="Arial" panose="020B0604020202020204" pitchFamily="34" charset="0"/>
              <a:buChar char="•"/>
            </a:pPr>
            <a:r>
              <a:rPr lang="en-US" sz="5400">
                <a:solidFill>
                  <a:srgbClr val="002D5E"/>
                </a:solidFill>
                <a:latin typeface="Avenir Next LT Pro"/>
                <a:ea typeface="Lato"/>
                <a:cs typeface="Lato"/>
              </a:rPr>
              <a:t>Curated design based on users' roles</a:t>
            </a:r>
            <a:endParaRPr lang="en-US">
              <a:ea typeface="Calibri"/>
              <a:cs typeface="Calibri"/>
            </a:endParaRPr>
          </a:p>
          <a:p>
            <a:pPr marL="857250" indent="-857250">
              <a:spcAft>
                <a:spcPts val="600"/>
              </a:spcAft>
              <a:buFont typeface="Arial" panose="020B0604020202020204" pitchFamily="34" charset="0"/>
              <a:buChar char="•"/>
            </a:pPr>
            <a:r>
              <a:rPr lang="en-US" sz="5400">
                <a:solidFill>
                  <a:srgbClr val="002D5E"/>
                </a:solidFill>
                <a:latin typeface="Avenir Next LT Pro"/>
                <a:ea typeface="Lato"/>
                <a:cs typeface="Lato"/>
              </a:rPr>
              <a:t>Changes coming soon to facilitate search &amp; navigation</a:t>
            </a:r>
            <a:endParaRPr lang="en-US" sz="5400">
              <a:solidFill>
                <a:srgbClr val="002D5E"/>
              </a:solidFill>
              <a:latin typeface="Avenir Next LT Pro" panose="020B0504020202020204" pitchFamily="34" charset="77"/>
              <a:ea typeface="Lato" charset="0"/>
              <a:cs typeface="Lato" charset="0"/>
            </a:endParaRPr>
          </a:p>
        </p:txBody>
      </p:sp>
      <p:pic>
        <p:nvPicPr>
          <p:cNvPr id="7" name="Picture 6">
            <a:extLst>
              <a:ext uri="{FF2B5EF4-FFF2-40B4-BE49-F238E27FC236}">
                <a16:creationId xmlns:a16="http://schemas.microsoft.com/office/drawing/2014/main" id="{FA015FDC-F5F6-8B59-5293-4D8010294A30}"/>
              </a:ext>
            </a:extLst>
          </p:cNvPr>
          <p:cNvPicPr>
            <a:picLocks noChangeAspect="1"/>
          </p:cNvPicPr>
          <p:nvPr/>
        </p:nvPicPr>
        <p:blipFill>
          <a:blip r:embed="rId4"/>
          <a:stretch>
            <a:fillRect/>
          </a:stretch>
        </p:blipFill>
        <p:spPr>
          <a:xfrm>
            <a:off x="13441907" y="3425079"/>
            <a:ext cx="9564318" cy="8650667"/>
          </a:xfrm>
          <a:prstGeom prst="rect">
            <a:avLst/>
          </a:prstGeom>
        </p:spPr>
      </p:pic>
    </p:spTree>
    <p:extLst>
      <p:ext uri="{BB962C8B-B14F-4D97-AF65-F5344CB8AC3E}">
        <p14:creationId xmlns:p14="http://schemas.microsoft.com/office/powerpoint/2010/main" val="13058865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E7B3C-769A-2272-96C3-D5472D34B244}"/>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85233967-5A5C-6D15-FED4-C0F6BE951902}"/>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95BE6906-E4B3-7653-222D-CA390ABFC891}"/>
              </a:ext>
            </a:extLst>
          </p:cNvPr>
          <p:cNvSpPr txBox="1"/>
          <p:nvPr/>
        </p:nvSpPr>
        <p:spPr>
          <a:xfrm>
            <a:off x="9323107" y="1120517"/>
            <a:ext cx="5731535"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data.byu.edu</a:t>
            </a:r>
            <a:endParaRPr lang="en-US"/>
          </a:p>
        </p:txBody>
      </p:sp>
      <p:sp>
        <p:nvSpPr>
          <p:cNvPr id="27" name="Subtitle 2">
            <a:extLst>
              <a:ext uri="{FF2B5EF4-FFF2-40B4-BE49-F238E27FC236}">
                <a16:creationId xmlns:a16="http://schemas.microsoft.com/office/drawing/2014/main" id="{C8E3B4BD-FFF1-BA0E-A035-9E9CC731EED3}"/>
              </a:ext>
            </a:extLst>
          </p:cNvPr>
          <p:cNvSpPr txBox="1">
            <a:spLocks/>
          </p:cNvSpPr>
          <p:nvPr/>
        </p:nvSpPr>
        <p:spPr>
          <a:xfrm>
            <a:off x="4019566" y="2215352"/>
            <a:ext cx="16315742" cy="1181256"/>
          </a:xfrm>
          <a:prstGeom prst="rect">
            <a:avLst/>
          </a:prstGeom>
        </p:spPr>
        <p:txBody>
          <a:bodyPr vert="horz" wrap="squar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spcBef>
                <a:spcPts val="0"/>
              </a:spcBef>
            </a:pPr>
            <a:r>
              <a:rPr lang="en-US" sz="2800">
                <a:solidFill>
                  <a:srgbClr val="002D5E"/>
                </a:solidFill>
                <a:latin typeface="Avenir Next LT Pro"/>
                <a:cs typeface="Lato Light"/>
              </a:rPr>
              <a:t>The one-stop for accessing university data</a:t>
            </a:r>
            <a:endParaRPr lang="en-US"/>
          </a:p>
          <a:p>
            <a:endParaRPr lang="en-US" sz="2750">
              <a:solidFill>
                <a:schemeClr val="accent1"/>
              </a:solidFill>
              <a:latin typeface="Avenir Next LT Pro Light" panose="020B0304020202020204" pitchFamily="34" charset="77"/>
              <a:cs typeface="Lato Light"/>
            </a:endParaRPr>
          </a:p>
        </p:txBody>
      </p:sp>
      <p:sp>
        <p:nvSpPr>
          <p:cNvPr id="13" name="TextBox 12">
            <a:extLst>
              <a:ext uri="{FF2B5EF4-FFF2-40B4-BE49-F238E27FC236}">
                <a16:creationId xmlns:a16="http://schemas.microsoft.com/office/drawing/2014/main" id="{46E11F50-0E97-E85C-FCEB-33B614672A50}"/>
              </a:ext>
            </a:extLst>
          </p:cNvPr>
          <p:cNvSpPr txBox="1"/>
          <p:nvPr/>
        </p:nvSpPr>
        <p:spPr>
          <a:xfrm>
            <a:off x="2101869" y="3420365"/>
            <a:ext cx="9393125" cy="9654933"/>
          </a:xfrm>
          <a:prstGeom prst="rect">
            <a:avLst/>
          </a:prstGeom>
          <a:noFill/>
        </p:spPr>
        <p:txBody>
          <a:bodyPr wrap="square" lIns="82279" tIns="41139" rIns="82279" bIns="41139" rtlCol="0" anchor="t">
            <a:spAutoFit/>
          </a:bodyPr>
          <a:lstStyle/>
          <a:p>
            <a:pPr marL="857250" indent="-857250">
              <a:spcAft>
                <a:spcPts val="600"/>
              </a:spcAft>
              <a:buFont typeface="Arial" panose="020B0604020202020204" pitchFamily="34" charset="0"/>
              <a:buChar char="•"/>
            </a:pPr>
            <a:r>
              <a:rPr lang="en-US" sz="5400">
                <a:solidFill>
                  <a:srgbClr val="002D5E"/>
                </a:solidFill>
                <a:latin typeface="Avenir Next LT Pro"/>
                <a:ea typeface="Lato"/>
                <a:cs typeface="Lato"/>
              </a:rPr>
              <a:t>Dashboards</a:t>
            </a:r>
            <a:endParaRPr lang="en-US">
              <a:ea typeface="Calibri" panose="020F0502020204030204"/>
              <a:cs typeface="Calibri" panose="020F0502020204030204"/>
            </a:endParaRPr>
          </a:p>
          <a:p>
            <a:pPr marL="2686050" lvl="4" indent="-857250">
              <a:spcAft>
                <a:spcPts val="600"/>
              </a:spcAft>
              <a:buFont typeface="Courier New" panose="020B0604020202020204" pitchFamily="34" charset="0"/>
              <a:buChar char="o"/>
            </a:pPr>
            <a:r>
              <a:rPr lang="en-US" sz="4400">
                <a:solidFill>
                  <a:srgbClr val="002D5E"/>
                </a:solidFill>
                <a:latin typeface="Avenir Next LT Pro"/>
                <a:ea typeface="Lato"/>
                <a:cs typeface="Lato"/>
              </a:rPr>
              <a:t>Row-level security</a:t>
            </a:r>
          </a:p>
          <a:p>
            <a:pPr marL="2686050" lvl="4" indent="-857250">
              <a:spcAft>
                <a:spcPts val="600"/>
              </a:spcAft>
              <a:buFont typeface="Courier New,monospace" panose="020B0604020202020204" pitchFamily="34" charset="0"/>
              <a:buChar char="o"/>
            </a:pPr>
            <a:r>
              <a:rPr lang="en-US" sz="4400">
                <a:solidFill>
                  <a:srgbClr val="002D5E"/>
                </a:solidFill>
                <a:latin typeface="Avenir Next LT Pro"/>
                <a:ea typeface="Lato"/>
                <a:cs typeface="Lato"/>
              </a:rPr>
              <a:t>Often compare departmental, college, and university averages</a:t>
            </a:r>
            <a:endParaRPr lang="en-US" sz="4400">
              <a:solidFill>
                <a:srgbClr val="041E42"/>
              </a:solidFill>
              <a:latin typeface="Avenir Next LT Pro"/>
              <a:ea typeface="Lato"/>
              <a:cs typeface="Lato"/>
            </a:endParaRPr>
          </a:p>
          <a:p>
            <a:pPr marL="2686050" lvl="4" indent="-857250">
              <a:spcAft>
                <a:spcPts val="600"/>
              </a:spcAft>
              <a:buFont typeface="Courier New" panose="020B0604020202020204" pitchFamily="34" charset="0"/>
              <a:buChar char="o"/>
            </a:pPr>
            <a:r>
              <a:rPr lang="en-US" sz="4400">
                <a:solidFill>
                  <a:srgbClr val="002D5E"/>
                </a:solidFill>
                <a:latin typeface="Avenir Next LT Pro"/>
                <a:ea typeface="Lato"/>
                <a:cs typeface="Lato"/>
              </a:rPr>
              <a:t>Access permissions</a:t>
            </a:r>
            <a:endParaRPr lang="en-US"/>
          </a:p>
          <a:p>
            <a:pPr marL="857250" indent="-857250">
              <a:spcAft>
                <a:spcPts val="600"/>
              </a:spcAft>
              <a:buFont typeface="Arial" panose="020B0604020202020204" pitchFamily="34" charset="0"/>
              <a:buChar char="•"/>
            </a:pPr>
            <a:r>
              <a:rPr lang="en-US" sz="5400">
                <a:solidFill>
                  <a:srgbClr val="002D5E"/>
                </a:solidFill>
                <a:latin typeface="Avenir Next LT Pro"/>
                <a:ea typeface="Lato"/>
                <a:cs typeface="Lato"/>
              </a:rPr>
              <a:t>Data delegates</a:t>
            </a:r>
          </a:p>
          <a:p>
            <a:pPr marL="2686050" lvl="4" indent="-857250">
              <a:spcAft>
                <a:spcPts val="600"/>
              </a:spcAft>
              <a:buFont typeface="Courier New" panose="020B0604020202020204" pitchFamily="34" charset="0"/>
              <a:buChar char="o"/>
            </a:pPr>
            <a:r>
              <a:rPr lang="en-US" sz="4400">
                <a:solidFill>
                  <a:srgbClr val="002D5E"/>
                </a:solidFill>
                <a:latin typeface="Avenir Next LT Pro"/>
                <a:ea typeface="Lato"/>
                <a:cs typeface="Lato"/>
              </a:rPr>
              <a:t>College- and department-level</a:t>
            </a:r>
          </a:p>
          <a:p>
            <a:pPr marL="2686050" lvl="4" indent="-857250">
              <a:spcAft>
                <a:spcPts val="600"/>
              </a:spcAft>
              <a:buFont typeface="Courier New" panose="020B0604020202020204" pitchFamily="34" charset="0"/>
              <a:buChar char="o"/>
            </a:pPr>
            <a:r>
              <a:rPr lang="en-US" sz="4400">
                <a:solidFill>
                  <a:srgbClr val="002D5E"/>
                </a:solidFill>
                <a:latin typeface="Avenir Next LT Pro"/>
                <a:ea typeface="Lato"/>
                <a:cs typeface="Lato"/>
              </a:rPr>
              <a:t>Dean/chair must request delegates' access by emailing </a:t>
            </a:r>
            <a:r>
              <a:rPr lang="en-US" sz="4400">
                <a:solidFill>
                  <a:srgbClr val="002D5E"/>
                </a:solidFill>
                <a:latin typeface="Avenir Next LT Pro"/>
                <a:ea typeface="Lato"/>
                <a:cs typeface="Lato"/>
                <a:hlinkClick r:id="rId4"/>
              </a:rPr>
              <a:t>aimaccess@byu.edu</a:t>
            </a:r>
            <a:r>
              <a:rPr lang="en-US" sz="4400">
                <a:solidFill>
                  <a:srgbClr val="002D5E"/>
                </a:solidFill>
                <a:latin typeface="Avenir Next LT Pro"/>
                <a:ea typeface="Lato"/>
                <a:cs typeface="Lato"/>
              </a:rPr>
              <a:t> </a:t>
            </a:r>
            <a:endParaRPr lang="en-US" sz="4400">
              <a:solidFill>
                <a:srgbClr val="002D5E"/>
              </a:solidFill>
              <a:latin typeface="Avenir Next LT Pro" panose="020B0504020202020204" pitchFamily="34" charset="77"/>
              <a:ea typeface="Lato" charset="0"/>
              <a:cs typeface="Lato" charset="0"/>
            </a:endParaRPr>
          </a:p>
        </p:txBody>
      </p:sp>
      <p:grpSp>
        <p:nvGrpSpPr>
          <p:cNvPr id="19" name="Group 18">
            <a:extLst>
              <a:ext uri="{FF2B5EF4-FFF2-40B4-BE49-F238E27FC236}">
                <a16:creationId xmlns:a16="http://schemas.microsoft.com/office/drawing/2014/main" id="{7358B363-24B3-7043-F8D5-6696C663F6BC}"/>
              </a:ext>
            </a:extLst>
          </p:cNvPr>
          <p:cNvGrpSpPr/>
          <p:nvPr/>
        </p:nvGrpSpPr>
        <p:grpSpPr>
          <a:xfrm>
            <a:off x="12436382" y="2804970"/>
            <a:ext cx="10873488" cy="9793673"/>
            <a:chOff x="12436382" y="2804970"/>
            <a:chExt cx="10873488" cy="9793673"/>
          </a:xfrm>
        </p:grpSpPr>
        <p:pic>
          <p:nvPicPr>
            <p:cNvPr id="15" name="Picture 14">
              <a:extLst>
                <a:ext uri="{FF2B5EF4-FFF2-40B4-BE49-F238E27FC236}">
                  <a16:creationId xmlns:a16="http://schemas.microsoft.com/office/drawing/2014/main" id="{81CE1548-5C27-B84B-CBF0-C8E82D4B1136}"/>
                </a:ext>
              </a:extLst>
            </p:cNvPr>
            <p:cNvPicPr>
              <a:picLocks noChangeAspect="1"/>
            </p:cNvPicPr>
            <p:nvPr/>
          </p:nvPicPr>
          <p:blipFill>
            <a:blip r:embed="rId5"/>
            <a:stretch>
              <a:fillRect/>
            </a:stretch>
          </p:blipFill>
          <p:spPr>
            <a:xfrm>
              <a:off x="17255281" y="2804970"/>
              <a:ext cx="4961604" cy="5115996"/>
            </a:xfrm>
            <a:prstGeom prst="rect">
              <a:avLst/>
            </a:prstGeom>
          </p:spPr>
        </p:pic>
        <p:pic>
          <p:nvPicPr>
            <p:cNvPr id="16" name="Picture 15">
              <a:extLst>
                <a:ext uri="{FF2B5EF4-FFF2-40B4-BE49-F238E27FC236}">
                  <a16:creationId xmlns:a16="http://schemas.microsoft.com/office/drawing/2014/main" id="{F07449B1-34F0-0448-C65B-74476E8B87C2}"/>
                </a:ext>
              </a:extLst>
            </p:cNvPr>
            <p:cNvPicPr>
              <a:picLocks noChangeAspect="1"/>
            </p:cNvPicPr>
            <p:nvPr/>
          </p:nvPicPr>
          <p:blipFill>
            <a:blip r:embed="rId6"/>
            <a:stretch>
              <a:fillRect/>
            </a:stretch>
          </p:blipFill>
          <p:spPr>
            <a:xfrm>
              <a:off x="12436382" y="3782366"/>
              <a:ext cx="5216273" cy="5888958"/>
            </a:xfrm>
            <a:prstGeom prst="rect">
              <a:avLst/>
            </a:prstGeom>
          </p:spPr>
        </p:pic>
        <p:pic>
          <p:nvPicPr>
            <p:cNvPr id="17" name="Picture 16">
              <a:extLst>
                <a:ext uri="{FF2B5EF4-FFF2-40B4-BE49-F238E27FC236}">
                  <a16:creationId xmlns:a16="http://schemas.microsoft.com/office/drawing/2014/main" id="{0256D2F8-9A7B-B10C-5F79-4A85344F42C2}"/>
                </a:ext>
              </a:extLst>
            </p:cNvPr>
            <p:cNvPicPr>
              <a:picLocks noChangeAspect="1"/>
            </p:cNvPicPr>
            <p:nvPr/>
          </p:nvPicPr>
          <p:blipFill>
            <a:blip r:embed="rId7"/>
            <a:stretch>
              <a:fillRect/>
            </a:stretch>
          </p:blipFill>
          <p:spPr>
            <a:xfrm>
              <a:off x="13171942" y="7868651"/>
              <a:ext cx="6690992" cy="4729992"/>
            </a:xfrm>
            <a:prstGeom prst="rect">
              <a:avLst/>
            </a:prstGeom>
          </p:spPr>
        </p:pic>
        <p:pic>
          <p:nvPicPr>
            <p:cNvPr id="18" name="Picture 17">
              <a:extLst>
                <a:ext uri="{FF2B5EF4-FFF2-40B4-BE49-F238E27FC236}">
                  <a16:creationId xmlns:a16="http://schemas.microsoft.com/office/drawing/2014/main" id="{52BD89D1-19AA-5F6C-B4AD-9D86B1E0BF1B}"/>
                </a:ext>
              </a:extLst>
            </p:cNvPr>
            <p:cNvPicPr>
              <a:picLocks noChangeAspect="1"/>
            </p:cNvPicPr>
            <p:nvPr/>
          </p:nvPicPr>
          <p:blipFill>
            <a:blip r:embed="rId8"/>
            <a:stretch>
              <a:fillRect/>
            </a:stretch>
          </p:blipFill>
          <p:spPr>
            <a:xfrm>
              <a:off x="16980034" y="6227361"/>
              <a:ext cx="6329836" cy="4712919"/>
            </a:xfrm>
            <a:prstGeom prst="rect">
              <a:avLst/>
            </a:prstGeom>
          </p:spPr>
        </p:pic>
      </p:grpSp>
    </p:spTree>
    <p:extLst>
      <p:ext uri="{BB962C8B-B14F-4D97-AF65-F5344CB8AC3E}">
        <p14:creationId xmlns:p14="http://schemas.microsoft.com/office/powerpoint/2010/main" val="2577545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F643B-10AE-4ED2-C3F4-1761BB78E0EC}"/>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B2DA95F9-4753-F0BB-D1EF-7C29D91079E6}"/>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BD343ADA-805A-B6F7-0E25-FBF4762D9D6B}"/>
              </a:ext>
            </a:extLst>
          </p:cNvPr>
          <p:cNvSpPr txBox="1"/>
          <p:nvPr/>
        </p:nvSpPr>
        <p:spPr>
          <a:xfrm>
            <a:off x="453472" y="4130263"/>
            <a:ext cx="23470814" cy="1191077"/>
          </a:xfrm>
          <a:prstGeom prst="rect">
            <a:avLst/>
          </a:prstGeom>
          <a:noFill/>
        </p:spPr>
        <p:txBody>
          <a:bodyPr wrap="none" lIns="82279" tIns="41139" rIns="82279" bIns="41139" rtlCol="0" anchor="t">
            <a:spAutoFit/>
          </a:bodyPr>
          <a:lstStyle/>
          <a:p>
            <a:pPr algn="ctr"/>
            <a:r>
              <a:rPr lang="en-US" sz="7200" b="1">
                <a:solidFill>
                  <a:srgbClr val="002D5E"/>
                </a:solidFill>
                <a:latin typeface="Avenir Next LT Pro"/>
                <a:ea typeface="Lato"/>
                <a:cs typeface="Lato"/>
              </a:rPr>
              <a:t>ENROLLMENT SERVICES – RESEARCH &amp; REPORTING</a:t>
            </a:r>
            <a:endParaRPr lang="en-US" sz="7200"/>
          </a:p>
        </p:txBody>
      </p:sp>
      <p:sp>
        <p:nvSpPr>
          <p:cNvPr id="2" name="TextBox 1">
            <a:extLst>
              <a:ext uri="{FF2B5EF4-FFF2-40B4-BE49-F238E27FC236}">
                <a16:creationId xmlns:a16="http://schemas.microsoft.com/office/drawing/2014/main" id="{02E877E7-84FA-511F-3CFD-135D24145CAD}"/>
              </a:ext>
            </a:extLst>
          </p:cNvPr>
          <p:cNvSpPr txBox="1"/>
          <p:nvPr/>
        </p:nvSpPr>
        <p:spPr>
          <a:xfrm>
            <a:off x="9467653" y="5465121"/>
            <a:ext cx="5445624" cy="1098744"/>
          </a:xfrm>
          <a:prstGeom prst="rect">
            <a:avLst/>
          </a:prstGeom>
          <a:noFill/>
        </p:spPr>
        <p:txBody>
          <a:bodyPr wrap="none" lIns="82279" tIns="41139" rIns="82279" bIns="41139" rtlCol="0" anchor="t">
            <a:spAutoFit/>
          </a:bodyPr>
          <a:lstStyle/>
          <a:p>
            <a:r>
              <a:rPr lang="en-US" sz="6600">
                <a:solidFill>
                  <a:srgbClr val="002D5E"/>
                </a:solidFill>
                <a:latin typeface="Avenir Next LT Pro"/>
                <a:ea typeface="Lato"/>
                <a:cs typeface="Lato"/>
              </a:rPr>
              <a:t>Meysa Weber</a:t>
            </a:r>
          </a:p>
        </p:txBody>
      </p:sp>
    </p:spTree>
    <p:extLst>
      <p:ext uri="{BB962C8B-B14F-4D97-AF65-F5344CB8AC3E}">
        <p14:creationId xmlns:p14="http://schemas.microsoft.com/office/powerpoint/2010/main" val="35484285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F949331-A6BE-D8A3-34DF-D236B3A9DD4E}"/>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2DB1E5F5-4F33-9B8C-05EA-70CCB2983789}"/>
              </a:ext>
            </a:extLst>
          </p:cNvPr>
          <p:cNvPicPr>
            <a:picLocks noChangeAspect="1"/>
          </p:cNvPicPr>
          <p:nvPr/>
        </p:nvPicPr>
        <p:blipFill>
          <a:blip r:embed="rId3"/>
          <a:stretch>
            <a:fillRect/>
          </a:stretch>
        </p:blipFill>
        <p:spPr>
          <a:xfrm>
            <a:off x="-6350" y="0"/>
            <a:ext cx="24384000" cy="13716000"/>
          </a:xfrm>
          <a:prstGeom prst="rect">
            <a:avLst/>
          </a:prstGeom>
        </p:spPr>
      </p:pic>
      <p:sp>
        <p:nvSpPr>
          <p:cNvPr id="25" name="TextBox 24">
            <a:extLst>
              <a:ext uri="{FF2B5EF4-FFF2-40B4-BE49-F238E27FC236}">
                <a16:creationId xmlns:a16="http://schemas.microsoft.com/office/drawing/2014/main" id="{4BDDC143-73F0-0915-F19A-139E50C5E014}"/>
              </a:ext>
            </a:extLst>
          </p:cNvPr>
          <p:cNvSpPr txBox="1"/>
          <p:nvPr/>
        </p:nvSpPr>
        <p:spPr>
          <a:xfrm>
            <a:off x="7086862" y="1064987"/>
            <a:ext cx="10204041"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panose="020B0504020202020204" pitchFamily="34" charset="77"/>
                <a:ea typeface="Lato" charset="0"/>
                <a:cs typeface="Lato" charset="0"/>
              </a:rPr>
              <a:t>ENROLLMENT SERVICES</a:t>
            </a:r>
            <a:endParaRPr lang="id-ID" sz="6600" b="1">
              <a:solidFill>
                <a:srgbClr val="002D5E"/>
              </a:solidFill>
              <a:latin typeface="Avenir Next LT Pro" panose="020B0504020202020204" pitchFamily="34" charset="77"/>
              <a:ea typeface="Lato" charset="0"/>
              <a:cs typeface="Lato" charset="0"/>
            </a:endParaRPr>
          </a:p>
        </p:txBody>
      </p:sp>
      <p:sp>
        <p:nvSpPr>
          <p:cNvPr id="27" name="Subtitle 2">
            <a:extLst>
              <a:ext uri="{FF2B5EF4-FFF2-40B4-BE49-F238E27FC236}">
                <a16:creationId xmlns:a16="http://schemas.microsoft.com/office/drawing/2014/main" id="{1957EBD5-698B-CA0A-7823-206E3B8DFECE}"/>
              </a:ext>
            </a:extLst>
          </p:cNvPr>
          <p:cNvSpPr txBox="1">
            <a:spLocks/>
          </p:cNvSpPr>
          <p:nvPr/>
        </p:nvSpPr>
        <p:spPr>
          <a:xfrm>
            <a:off x="2045174" y="11871012"/>
            <a:ext cx="20462154" cy="1337709"/>
          </a:xfrm>
          <a:prstGeom prst="rect">
            <a:avLst/>
          </a:prstGeom>
        </p:spPr>
        <p:txBody>
          <a:bodyPr vert="horz" wrap="squar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3200" b="1">
                <a:solidFill>
                  <a:schemeClr val="tx1"/>
                </a:solidFill>
              </a:rPr>
              <a:t>Research &amp; Reporting provides the campus community with accurate and actionable data and analytics in the form of Excel files and Tableau dashboards.</a:t>
            </a:r>
            <a:endParaRPr lang="en-US" sz="2800" b="1">
              <a:solidFill>
                <a:schemeClr val="tx1"/>
              </a:solidFill>
            </a:endParaRPr>
          </a:p>
        </p:txBody>
      </p:sp>
      <p:sp>
        <p:nvSpPr>
          <p:cNvPr id="329" name="Oval 328">
            <a:extLst>
              <a:ext uri="{FF2B5EF4-FFF2-40B4-BE49-F238E27FC236}">
                <a16:creationId xmlns:a16="http://schemas.microsoft.com/office/drawing/2014/main" id="{0EE82EFA-BB35-57A4-85B0-BEC01F197889}"/>
              </a:ext>
            </a:extLst>
          </p:cNvPr>
          <p:cNvSpPr/>
          <p:nvPr/>
        </p:nvSpPr>
        <p:spPr>
          <a:xfrm>
            <a:off x="9461500" y="3917015"/>
            <a:ext cx="5448299" cy="3295649"/>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Oval 329">
            <a:extLst>
              <a:ext uri="{FF2B5EF4-FFF2-40B4-BE49-F238E27FC236}">
                <a16:creationId xmlns:a16="http://schemas.microsoft.com/office/drawing/2014/main" id="{D5B15ABE-593D-0267-ECCC-D2CC9FBE9C46}"/>
              </a:ext>
            </a:extLst>
          </p:cNvPr>
          <p:cNvSpPr/>
          <p:nvPr/>
        </p:nvSpPr>
        <p:spPr>
          <a:xfrm>
            <a:off x="1974094" y="8604255"/>
            <a:ext cx="2933699" cy="2990849"/>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1" name="Oval 330">
            <a:extLst>
              <a:ext uri="{FF2B5EF4-FFF2-40B4-BE49-F238E27FC236}">
                <a16:creationId xmlns:a16="http://schemas.microsoft.com/office/drawing/2014/main" id="{E6F137EC-3735-6A85-A0F9-FBE0BBA016B8}"/>
              </a:ext>
            </a:extLst>
          </p:cNvPr>
          <p:cNvSpPr/>
          <p:nvPr/>
        </p:nvSpPr>
        <p:spPr>
          <a:xfrm>
            <a:off x="9118957" y="8604254"/>
            <a:ext cx="2933699" cy="2990849"/>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2" name="Oval 331">
            <a:extLst>
              <a:ext uri="{FF2B5EF4-FFF2-40B4-BE49-F238E27FC236}">
                <a16:creationId xmlns:a16="http://schemas.microsoft.com/office/drawing/2014/main" id="{90922A92-1E1D-325C-6426-70DD1C1261C8}"/>
              </a:ext>
            </a:extLst>
          </p:cNvPr>
          <p:cNvSpPr/>
          <p:nvPr/>
        </p:nvSpPr>
        <p:spPr>
          <a:xfrm>
            <a:off x="12691385" y="8604254"/>
            <a:ext cx="2933699" cy="2990849"/>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3" name="Oval 332">
            <a:extLst>
              <a:ext uri="{FF2B5EF4-FFF2-40B4-BE49-F238E27FC236}">
                <a16:creationId xmlns:a16="http://schemas.microsoft.com/office/drawing/2014/main" id="{F8EA5E9D-35E3-2EF2-065E-D51A59147EB7}"/>
              </a:ext>
            </a:extLst>
          </p:cNvPr>
          <p:cNvSpPr/>
          <p:nvPr/>
        </p:nvSpPr>
        <p:spPr>
          <a:xfrm>
            <a:off x="16263812" y="8604254"/>
            <a:ext cx="2933699" cy="2990849"/>
          </a:xfrm>
          <a:prstGeom prst="ellipse">
            <a:avLst/>
          </a:prstGeom>
          <a:solidFill>
            <a:schemeClr val="accent5">
              <a:lumMod val="40000"/>
              <a:lumOff val="60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4" name="Oval 333">
            <a:extLst>
              <a:ext uri="{FF2B5EF4-FFF2-40B4-BE49-F238E27FC236}">
                <a16:creationId xmlns:a16="http://schemas.microsoft.com/office/drawing/2014/main" id="{ED7D3351-DFB6-8275-2BA7-192C199B2232}"/>
              </a:ext>
            </a:extLst>
          </p:cNvPr>
          <p:cNvSpPr/>
          <p:nvPr/>
        </p:nvSpPr>
        <p:spPr>
          <a:xfrm>
            <a:off x="19836241" y="8604254"/>
            <a:ext cx="2933699" cy="2990849"/>
          </a:xfrm>
          <a:prstGeom prst="ellipse">
            <a:avLst/>
          </a:prstGeom>
          <a:solidFill>
            <a:srgbClr val="73A9DB"/>
          </a:solid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5" name="Oval 334">
            <a:extLst>
              <a:ext uri="{FF2B5EF4-FFF2-40B4-BE49-F238E27FC236}">
                <a16:creationId xmlns:a16="http://schemas.microsoft.com/office/drawing/2014/main" id="{18CC5C11-3527-5C70-948C-3351768B9364}"/>
              </a:ext>
            </a:extLst>
          </p:cNvPr>
          <p:cNvSpPr/>
          <p:nvPr/>
        </p:nvSpPr>
        <p:spPr>
          <a:xfrm>
            <a:off x="5546542" y="8604254"/>
            <a:ext cx="2933699" cy="2990849"/>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cxnSp>
        <p:nvCxnSpPr>
          <p:cNvPr id="336" name="Straight Arrow Connector 335">
            <a:extLst>
              <a:ext uri="{FF2B5EF4-FFF2-40B4-BE49-F238E27FC236}">
                <a16:creationId xmlns:a16="http://schemas.microsoft.com/office/drawing/2014/main" id="{87DEA958-1361-F0C9-D367-B89F7D8BB875}"/>
              </a:ext>
            </a:extLst>
          </p:cNvPr>
          <p:cNvCxnSpPr/>
          <p:nvPr/>
        </p:nvCxnSpPr>
        <p:spPr>
          <a:xfrm flipV="1">
            <a:off x="4574915" y="6453382"/>
            <a:ext cx="5355655" cy="2630179"/>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8" name="Straight Arrow Connector 337">
            <a:extLst>
              <a:ext uri="{FF2B5EF4-FFF2-40B4-BE49-F238E27FC236}">
                <a16:creationId xmlns:a16="http://schemas.microsoft.com/office/drawing/2014/main" id="{FAF65B82-D6B1-C031-7116-DD07D272EE71}"/>
              </a:ext>
            </a:extLst>
          </p:cNvPr>
          <p:cNvCxnSpPr>
            <a:cxnSpLocks/>
          </p:cNvCxnSpPr>
          <p:nvPr/>
        </p:nvCxnSpPr>
        <p:spPr>
          <a:xfrm flipV="1">
            <a:off x="7592077" y="6990174"/>
            <a:ext cx="3097435" cy="1741695"/>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9" name="Straight Arrow Connector 338">
            <a:extLst>
              <a:ext uri="{FF2B5EF4-FFF2-40B4-BE49-F238E27FC236}">
                <a16:creationId xmlns:a16="http://schemas.microsoft.com/office/drawing/2014/main" id="{2CD1C304-6D20-8305-1DFA-CA74730D46BE}"/>
              </a:ext>
            </a:extLst>
          </p:cNvPr>
          <p:cNvCxnSpPr>
            <a:cxnSpLocks/>
          </p:cNvCxnSpPr>
          <p:nvPr/>
        </p:nvCxnSpPr>
        <p:spPr>
          <a:xfrm flipV="1">
            <a:off x="11034935" y="7138256"/>
            <a:ext cx="709646" cy="1556591"/>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0" name="Straight Arrow Connector 339">
            <a:extLst>
              <a:ext uri="{FF2B5EF4-FFF2-40B4-BE49-F238E27FC236}">
                <a16:creationId xmlns:a16="http://schemas.microsoft.com/office/drawing/2014/main" id="{21608B02-372B-F607-DADB-BAC8FEF29175}"/>
              </a:ext>
            </a:extLst>
          </p:cNvPr>
          <p:cNvCxnSpPr>
            <a:cxnSpLocks/>
          </p:cNvCxnSpPr>
          <p:nvPr/>
        </p:nvCxnSpPr>
        <p:spPr>
          <a:xfrm flipH="1" flipV="1">
            <a:off x="13003263" y="7212297"/>
            <a:ext cx="512010" cy="1519572"/>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1" name="Straight Arrow Connector 340">
            <a:extLst>
              <a:ext uri="{FF2B5EF4-FFF2-40B4-BE49-F238E27FC236}">
                <a16:creationId xmlns:a16="http://schemas.microsoft.com/office/drawing/2014/main" id="{CB469681-6AD5-D67B-3E8D-5A39F3A27DD9}"/>
              </a:ext>
            </a:extLst>
          </p:cNvPr>
          <p:cNvCxnSpPr>
            <a:cxnSpLocks/>
          </p:cNvCxnSpPr>
          <p:nvPr/>
        </p:nvCxnSpPr>
        <p:spPr>
          <a:xfrm flipH="1" flipV="1">
            <a:off x="13836214" y="6916135"/>
            <a:ext cx="3103407" cy="1889774"/>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2" name="Straight Arrow Connector 341">
            <a:extLst>
              <a:ext uri="{FF2B5EF4-FFF2-40B4-BE49-F238E27FC236}">
                <a16:creationId xmlns:a16="http://schemas.microsoft.com/office/drawing/2014/main" id="{A7D0EFB0-56DD-0922-73F4-2953C3A1DA2E}"/>
              </a:ext>
            </a:extLst>
          </p:cNvPr>
          <p:cNvCxnSpPr>
            <a:cxnSpLocks/>
          </p:cNvCxnSpPr>
          <p:nvPr/>
        </p:nvCxnSpPr>
        <p:spPr>
          <a:xfrm flipH="1" flipV="1">
            <a:off x="14576614" y="6323811"/>
            <a:ext cx="5676296" cy="2741239"/>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43" name="TextBox 342">
            <a:extLst>
              <a:ext uri="{FF2B5EF4-FFF2-40B4-BE49-F238E27FC236}">
                <a16:creationId xmlns:a16="http://schemas.microsoft.com/office/drawing/2014/main" id="{E9544466-BDFA-D98F-9F3D-4796EA78BBC7}"/>
              </a:ext>
            </a:extLst>
          </p:cNvPr>
          <p:cNvSpPr txBox="1"/>
          <p:nvPr/>
        </p:nvSpPr>
        <p:spPr>
          <a:xfrm>
            <a:off x="9791828" y="4444083"/>
            <a:ext cx="493635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solidFill>
                  <a:srgbClr val="FFFFFF"/>
                </a:solidFill>
                <a:ea typeface="Calibri"/>
                <a:cs typeface="Calibri"/>
              </a:rPr>
              <a:t>Enrollment </a:t>
            </a:r>
          </a:p>
          <a:p>
            <a:pPr algn="ctr"/>
            <a:r>
              <a:rPr lang="en-US" sz="4800">
                <a:solidFill>
                  <a:srgbClr val="FFFFFF"/>
                </a:solidFill>
                <a:ea typeface="Calibri"/>
                <a:cs typeface="Calibri"/>
              </a:rPr>
              <a:t>Services </a:t>
            </a:r>
          </a:p>
          <a:p>
            <a:pPr algn="ctr"/>
            <a:r>
              <a:rPr lang="en-US" sz="4800">
                <a:solidFill>
                  <a:srgbClr val="FFFFFF"/>
                </a:solidFill>
                <a:ea typeface="Calibri"/>
                <a:cs typeface="Calibri"/>
              </a:rPr>
              <a:t>Division</a:t>
            </a:r>
          </a:p>
        </p:txBody>
      </p:sp>
      <p:sp>
        <p:nvSpPr>
          <p:cNvPr id="344" name="TextBox 343">
            <a:extLst>
              <a:ext uri="{FF2B5EF4-FFF2-40B4-BE49-F238E27FC236}">
                <a16:creationId xmlns:a16="http://schemas.microsoft.com/office/drawing/2014/main" id="{9F61E506-F6B2-A39A-84E1-A9D5A31DC912}"/>
              </a:ext>
            </a:extLst>
          </p:cNvPr>
          <p:cNvSpPr txBox="1"/>
          <p:nvPr/>
        </p:nvSpPr>
        <p:spPr>
          <a:xfrm>
            <a:off x="2128766" y="9737977"/>
            <a:ext cx="260409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Admissions</a:t>
            </a:r>
            <a:endParaRPr lang="en-US" sz="1600"/>
          </a:p>
        </p:txBody>
      </p:sp>
      <p:sp>
        <p:nvSpPr>
          <p:cNvPr id="345" name="TextBox 344">
            <a:extLst>
              <a:ext uri="{FF2B5EF4-FFF2-40B4-BE49-F238E27FC236}">
                <a16:creationId xmlns:a16="http://schemas.microsoft.com/office/drawing/2014/main" id="{6EBAC077-9275-325A-E17E-092DAE8888CE}"/>
              </a:ext>
            </a:extLst>
          </p:cNvPr>
          <p:cNvSpPr txBox="1"/>
          <p:nvPr/>
        </p:nvSpPr>
        <p:spPr>
          <a:xfrm>
            <a:off x="5701208" y="9497344"/>
            <a:ext cx="260409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Registrar's</a:t>
            </a:r>
          </a:p>
          <a:p>
            <a:pPr algn="ctr"/>
            <a:r>
              <a:rPr lang="en-US" sz="3600">
                <a:ea typeface="Calibri"/>
                <a:cs typeface="Calibri"/>
              </a:rPr>
              <a:t>Office</a:t>
            </a:r>
          </a:p>
        </p:txBody>
      </p:sp>
      <p:sp>
        <p:nvSpPr>
          <p:cNvPr id="346" name="TextBox 345">
            <a:extLst>
              <a:ext uri="{FF2B5EF4-FFF2-40B4-BE49-F238E27FC236}">
                <a16:creationId xmlns:a16="http://schemas.microsoft.com/office/drawing/2014/main" id="{DD5A7BF3-A7BF-1B62-527E-3A2E57A73586}"/>
              </a:ext>
            </a:extLst>
          </p:cNvPr>
          <p:cNvSpPr txBox="1"/>
          <p:nvPr/>
        </p:nvSpPr>
        <p:spPr>
          <a:xfrm>
            <a:off x="9273636" y="9219693"/>
            <a:ext cx="26040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Financial Aid &amp; Scholarships</a:t>
            </a:r>
            <a:endParaRPr lang="en-US" sz="1600"/>
          </a:p>
        </p:txBody>
      </p:sp>
      <p:sp>
        <p:nvSpPr>
          <p:cNvPr id="347" name="TextBox 346">
            <a:extLst>
              <a:ext uri="{FF2B5EF4-FFF2-40B4-BE49-F238E27FC236}">
                <a16:creationId xmlns:a16="http://schemas.microsoft.com/office/drawing/2014/main" id="{BB9D804B-28A9-6734-C425-6390CF62B4D1}"/>
              </a:ext>
            </a:extLst>
          </p:cNvPr>
          <p:cNvSpPr txBox="1"/>
          <p:nvPr/>
        </p:nvSpPr>
        <p:spPr>
          <a:xfrm>
            <a:off x="16191858" y="9527799"/>
            <a:ext cx="3085352"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Marketing &amp; </a:t>
            </a:r>
            <a:r>
              <a:rPr lang="en-US" sz="3200">
                <a:solidFill>
                  <a:srgbClr val="041E42"/>
                </a:solidFill>
                <a:ea typeface="Calibri"/>
                <a:cs typeface="Calibri"/>
              </a:rPr>
              <a:t>Communications</a:t>
            </a:r>
            <a:endParaRPr lang="en-US" sz="3200">
              <a:ea typeface="Calibri"/>
              <a:cs typeface="Calibri"/>
            </a:endParaRPr>
          </a:p>
        </p:txBody>
      </p:sp>
      <p:sp>
        <p:nvSpPr>
          <p:cNvPr id="348" name="TextBox 347">
            <a:extLst>
              <a:ext uri="{FF2B5EF4-FFF2-40B4-BE49-F238E27FC236}">
                <a16:creationId xmlns:a16="http://schemas.microsoft.com/office/drawing/2014/main" id="{CFDFA141-B6F0-1D5F-02F8-1EAEE4B74DBC}"/>
              </a:ext>
            </a:extLst>
          </p:cNvPr>
          <p:cNvSpPr txBox="1"/>
          <p:nvPr/>
        </p:nvSpPr>
        <p:spPr>
          <a:xfrm>
            <a:off x="12955668" y="9207156"/>
            <a:ext cx="240048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Enrollment Services Office</a:t>
            </a:r>
            <a:endParaRPr lang="en-US" sz="1600"/>
          </a:p>
        </p:txBody>
      </p:sp>
      <p:sp>
        <p:nvSpPr>
          <p:cNvPr id="349" name="TextBox 348">
            <a:extLst>
              <a:ext uri="{FF2B5EF4-FFF2-40B4-BE49-F238E27FC236}">
                <a16:creationId xmlns:a16="http://schemas.microsoft.com/office/drawing/2014/main" id="{5A98F018-DE48-26B2-8DCD-C2299F464246}"/>
              </a:ext>
            </a:extLst>
          </p:cNvPr>
          <p:cNvSpPr txBox="1"/>
          <p:nvPr/>
        </p:nvSpPr>
        <p:spPr>
          <a:xfrm>
            <a:off x="19990921" y="9497344"/>
            <a:ext cx="260409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Research &amp; Reporting</a:t>
            </a:r>
            <a:endParaRPr lang="en-US" sz="1600"/>
          </a:p>
        </p:txBody>
      </p:sp>
      <p:sp>
        <p:nvSpPr>
          <p:cNvPr id="5" name="Subtitle 2">
            <a:extLst>
              <a:ext uri="{FF2B5EF4-FFF2-40B4-BE49-F238E27FC236}">
                <a16:creationId xmlns:a16="http://schemas.microsoft.com/office/drawing/2014/main" id="{F1F589DF-BD82-AE85-E387-E56D591A175A}"/>
              </a:ext>
            </a:extLst>
          </p:cNvPr>
          <p:cNvSpPr txBox="1">
            <a:spLocks/>
          </p:cNvSpPr>
          <p:nvPr/>
        </p:nvSpPr>
        <p:spPr>
          <a:xfrm>
            <a:off x="4408019" y="2259150"/>
            <a:ext cx="15736932" cy="1123933"/>
          </a:xfrm>
          <a:prstGeom prst="rect">
            <a:avLst/>
          </a:prstGeom>
        </p:spPr>
        <p:txBody>
          <a:bodyPr vert="horz" wrap="squar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600">
                <a:ea typeface="Open Sans Light"/>
              </a:rPr>
              <a:t>Inspired by the Savior’s focus on the one, Enrollment Services facilitates access to the BYU community and promotes student success in ways that are high impact, interconnected, and hidden in plain sight.</a:t>
            </a:r>
            <a:endParaRPr lang="en-US" sz="2600"/>
          </a:p>
        </p:txBody>
      </p:sp>
    </p:spTree>
    <p:extLst>
      <p:ext uri="{BB962C8B-B14F-4D97-AF65-F5344CB8AC3E}">
        <p14:creationId xmlns:p14="http://schemas.microsoft.com/office/powerpoint/2010/main" val="23950839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27C24-5B05-B476-3ED5-B67AC183186A}"/>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FF39D2FA-03CB-9DEA-29D4-148E13AC640E}"/>
              </a:ext>
            </a:extLst>
          </p:cNvPr>
          <p:cNvPicPr>
            <a:picLocks noChangeAspect="1"/>
          </p:cNvPicPr>
          <p:nvPr/>
        </p:nvPicPr>
        <p:blipFill>
          <a:blip r:embed="rId3"/>
          <a:stretch>
            <a:fillRect/>
          </a:stretch>
        </p:blipFill>
        <p:spPr>
          <a:xfrm>
            <a:off x="-6350" y="0"/>
            <a:ext cx="24384000" cy="13716000"/>
          </a:xfrm>
          <a:prstGeom prst="rect">
            <a:avLst/>
          </a:prstGeom>
        </p:spPr>
      </p:pic>
      <p:sp>
        <p:nvSpPr>
          <p:cNvPr id="25" name="TextBox 24">
            <a:extLst>
              <a:ext uri="{FF2B5EF4-FFF2-40B4-BE49-F238E27FC236}">
                <a16:creationId xmlns:a16="http://schemas.microsoft.com/office/drawing/2014/main" id="{46E20E2E-BEC0-E0BD-E213-A2B88A315225}"/>
              </a:ext>
            </a:extLst>
          </p:cNvPr>
          <p:cNvSpPr txBox="1"/>
          <p:nvPr/>
        </p:nvSpPr>
        <p:spPr>
          <a:xfrm>
            <a:off x="7086862" y="1064987"/>
            <a:ext cx="10204041"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panose="020B0504020202020204" pitchFamily="34" charset="77"/>
                <a:ea typeface="Lato" charset="0"/>
                <a:cs typeface="Lato" charset="0"/>
              </a:rPr>
              <a:t>ENROLLMENT SERVICES</a:t>
            </a:r>
            <a:endParaRPr lang="id-ID" sz="6600" b="1">
              <a:solidFill>
                <a:srgbClr val="002D5E"/>
              </a:solidFill>
              <a:latin typeface="Avenir Next LT Pro" panose="020B0504020202020204" pitchFamily="34" charset="77"/>
              <a:ea typeface="Lato" charset="0"/>
              <a:cs typeface="Lato" charset="0"/>
            </a:endParaRPr>
          </a:p>
        </p:txBody>
      </p:sp>
      <p:sp>
        <p:nvSpPr>
          <p:cNvPr id="329" name="Oval 328">
            <a:extLst>
              <a:ext uri="{FF2B5EF4-FFF2-40B4-BE49-F238E27FC236}">
                <a16:creationId xmlns:a16="http://schemas.microsoft.com/office/drawing/2014/main" id="{C3F6D357-8A66-E38F-D2D5-87919231C348}"/>
              </a:ext>
            </a:extLst>
          </p:cNvPr>
          <p:cNvSpPr/>
          <p:nvPr/>
        </p:nvSpPr>
        <p:spPr>
          <a:xfrm>
            <a:off x="9461500" y="3917015"/>
            <a:ext cx="5448299" cy="3295649"/>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Oval 329">
            <a:extLst>
              <a:ext uri="{FF2B5EF4-FFF2-40B4-BE49-F238E27FC236}">
                <a16:creationId xmlns:a16="http://schemas.microsoft.com/office/drawing/2014/main" id="{E4931C2A-F502-725D-7DE7-2241689AA280}"/>
              </a:ext>
            </a:extLst>
          </p:cNvPr>
          <p:cNvSpPr/>
          <p:nvPr/>
        </p:nvSpPr>
        <p:spPr>
          <a:xfrm>
            <a:off x="1974094" y="8604255"/>
            <a:ext cx="2933699" cy="2990849"/>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1" name="Oval 330">
            <a:extLst>
              <a:ext uri="{FF2B5EF4-FFF2-40B4-BE49-F238E27FC236}">
                <a16:creationId xmlns:a16="http://schemas.microsoft.com/office/drawing/2014/main" id="{76D6FBAC-0F89-6C33-AA63-36C867267202}"/>
              </a:ext>
            </a:extLst>
          </p:cNvPr>
          <p:cNvSpPr/>
          <p:nvPr/>
        </p:nvSpPr>
        <p:spPr>
          <a:xfrm>
            <a:off x="9118957" y="8604254"/>
            <a:ext cx="2933699" cy="2990849"/>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2" name="Oval 331">
            <a:extLst>
              <a:ext uri="{FF2B5EF4-FFF2-40B4-BE49-F238E27FC236}">
                <a16:creationId xmlns:a16="http://schemas.microsoft.com/office/drawing/2014/main" id="{BC8507E3-F7A7-D95D-B245-06077D06006D}"/>
              </a:ext>
            </a:extLst>
          </p:cNvPr>
          <p:cNvSpPr/>
          <p:nvPr/>
        </p:nvSpPr>
        <p:spPr>
          <a:xfrm>
            <a:off x="12691385" y="8604254"/>
            <a:ext cx="2933699" cy="2990849"/>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3" name="Oval 332">
            <a:extLst>
              <a:ext uri="{FF2B5EF4-FFF2-40B4-BE49-F238E27FC236}">
                <a16:creationId xmlns:a16="http://schemas.microsoft.com/office/drawing/2014/main" id="{57C3F95F-C486-C404-B074-6EB008B17A1B}"/>
              </a:ext>
            </a:extLst>
          </p:cNvPr>
          <p:cNvSpPr/>
          <p:nvPr/>
        </p:nvSpPr>
        <p:spPr>
          <a:xfrm>
            <a:off x="16263812" y="8604254"/>
            <a:ext cx="2933699" cy="2990849"/>
          </a:xfrm>
          <a:prstGeom prst="ellipse">
            <a:avLst/>
          </a:prstGeom>
          <a:solidFill>
            <a:schemeClr val="accent5">
              <a:lumMod val="40000"/>
              <a:lumOff val="60000"/>
            </a:schemeClr>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4" name="Oval 333">
            <a:extLst>
              <a:ext uri="{FF2B5EF4-FFF2-40B4-BE49-F238E27FC236}">
                <a16:creationId xmlns:a16="http://schemas.microsoft.com/office/drawing/2014/main" id="{11311F04-1A82-04DF-131F-936DBFDDE26C}"/>
              </a:ext>
            </a:extLst>
          </p:cNvPr>
          <p:cNvSpPr/>
          <p:nvPr/>
        </p:nvSpPr>
        <p:spPr>
          <a:xfrm>
            <a:off x="19836241" y="8604254"/>
            <a:ext cx="2933699" cy="2990849"/>
          </a:xfrm>
          <a:prstGeom prst="ellipse">
            <a:avLst/>
          </a:prstGeom>
          <a:solidFill>
            <a:srgbClr val="73A9DB"/>
          </a:solid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sp>
        <p:nvSpPr>
          <p:cNvPr id="335" name="Oval 334">
            <a:extLst>
              <a:ext uri="{FF2B5EF4-FFF2-40B4-BE49-F238E27FC236}">
                <a16:creationId xmlns:a16="http://schemas.microsoft.com/office/drawing/2014/main" id="{42CFCD76-EC57-5512-9F07-6D1A39DF93F2}"/>
              </a:ext>
            </a:extLst>
          </p:cNvPr>
          <p:cNvSpPr/>
          <p:nvPr/>
        </p:nvSpPr>
        <p:spPr>
          <a:xfrm>
            <a:off x="5546542" y="8604254"/>
            <a:ext cx="2933699" cy="2990849"/>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Calibri"/>
              <a:cs typeface="Calibri"/>
            </a:endParaRPr>
          </a:p>
        </p:txBody>
      </p:sp>
      <p:cxnSp>
        <p:nvCxnSpPr>
          <p:cNvPr id="336" name="Straight Arrow Connector 335">
            <a:extLst>
              <a:ext uri="{FF2B5EF4-FFF2-40B4-BE49-F238E27FC236}">
                <a16:creationId xmlns:a16="http://schemas.microsoft.com/office/drawing/2014/main" id="{1135FC47-0C3C-7292-9580-D424FE6C7EA2}"/>
              </a:ext>
            </a:extLst>
          </p:cNvPr>
          <p:cNvCxnSpPr/>
          <p:nvPr/>
        </p:nvCxnSpPr>
        <p:spPr>
          <a:xfrm flipV="1">
            <a:off x="4574915" y="6453382"/>
            <a:ext cx="5355655" cy="2630179"/>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8" name="Straight Arrow Connector 337">
            <a:extLst>
              <a:ext uri="{FF2B5EF4-FFF2-40B4-BE49-F238E27FC236}">
                <a16:creationId xmlns:a16="http://schemas.microsoft.com/office/drawing/2014/main" id="{5BB0FD5F-9035-11B8-DEB4-8B5982CC4162}"/>
              </a:ext>
            </a:extLst>
          </p:cNvPr>
          <p:cNvCxnSpPr>
            <a:cxnSpLocks/>
          </p:cNvCxnSpPr>
          <p:nvPr/>
        </p:nvCxnSpPr>
        <p:spPr>
          <a:xfrm flipV="1">
            <a:off x="7592077" y="6990174"/>
            <a:ext cx="3097435" cy="1741695"/>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9" name="Straight Arrow Connector 338">
            <a:extLst>
              <a:ext uri="{FF2B5EF4-FFF2-40B4-BE49-F238E27FC236}">
                <a16:creationId xmlns:a16="http://schemas.microsoft.com/office/drawing/2014/main" id="{E2C63DAA-194A-E56C-2A82-1F8C6A2861B3}"/>
              </a:ext>
            </a:extLst>
          </p:cNvPr>
          <p:cNvCxnSpPr>
            <a:cxnSpLocks/>
          </p:cNvCxnSpPr>
          <p:nvPr/>
        </p:nvCxnSpPr>
        <p:spPr>
          <a:xfrm flipV="1">
            <a:off x="11034935" y="7138256"/>
            <a:ext cx="709646" cy="1556591"/>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0" name="Straight Arrow Connector 339">
            <a:extLst>
              <a:ext uri="{FF2B5EF4-FFF2-40B4-BE49-F238E27FC236}">
                <a16:creationId xmlns:a16="http://schemas.microsoft.com/office/drawing/2014/main" id="{52E6FB1F-429F-14F6-AA09-E284A28B513A}"/>
              </a:ext>
            </a:extLst>
          </p:cNvPr>
          <p:cNvCxnSpPr>
            <a:cxnSpLocks/>
          </p:cNvCxnSpPr>
          <p:nvPr/>
        </p:nvCxnSpPr>
        <p:spPr>
          <a:xfrm flipH="1" flipV="1">
            <a:off x="13003263" y="7212297"/>
            <a:ext cx="512010" cy="1519572"/>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1" name="Straight Arrow Connector 340">
            <a:extLst>
              <a:ext uri="{FF2B5EF4-FFF2-40B4-BE49-F238E27FC236}">
                <a16:creationId xmlns:a16="http://schemas.microsoft.com/office/drawing/2014/main" id="{ED600E7D-1428-B154-4E3C-575005F138B0}"/>
              </a:ext>
            </a:extLst>
          </p:cNvPr>
          <p:cNvCxnSpPr>
            <a:cxnSpLocks/>
          </p:cNvCxnSpPr>
          <p:nvPr/>
        </p:nvCxnSpPr>
        <p:spPr>
          <a:xfrm flipH="1" flipV="1">
            <a:off x="13836214" y="6916135"/>
            <a:ext cx="3103407" cy="1889774"/>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42" name="Straight Arrow Connector 341">
            <a:extLst>
              <a:ext uri="{FF2B5EF4-FFF2-40B4-BE49-F238E27FC236}">
                <a16:creationId xmlns:a16="http://schemas.microsoft.com/office/drawing/2014/main" id="{A70B7FF3-20CC-666B-676A-F7543911573D}"/>
              </a:ext>
            </a:extLst>
          </p:cNvPr>
          <p:cNvCxnSpPr>
            <a:cxnSpLocks/>
          </p:cNvCxnSpPr>
          <p:nvPr/>
        </p:nvCxnSpPr>
        <p:spPr>
          <a:xfrm flipH="1" flipV="1">
            <a:off x="14576614" y="6323811"/>
            <a:ext cx="5676296" cy="2741239"/>
          </a:xfrm>
          <a:prstGeom prst="straightConnector1">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43" name="TextBox 342">
            <a:extLst>
              <a:ext uri="{FF2B5EF4-FFF2-40B4-BE49-F238E27FC236}">
                <a16:creationId xmlns:a16="http://schemas.microsoft.com/office/drawing/2014/main" id="{EC48C901-59BD-559C-375A-8B4253AB5B32}"/>
              </a:ext>
            </a:extLst>
          </p:cNvPr>
          <p:cNvSpPr txBox="1"/>
          <p:nvPr/>
        </p:nvSpPr>
        <p:spPr>
          <a:xfrm>
            <a:off x="9791828" y="4444083"/>
            <a:ext cx="493635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solidFill>
                  <a:srgbClr val="FFFFFF"/>
                </a:solidFill>
                <a:ea typeface="Calibri"/>
                <a:cs typeface="Calibri"/>
              </a:rPr>
              <a:t>Enrollment </a:t>
            </a:r>
          </a:p>
          <a:p>
            <a:pPr algn="ctr"/>
            <a:r>
              <a:rPr lang="en-US" sz="4800">
                <a:solidFill>
                  <a:srgbClr val="FFFFFF"/>
                </a:solidFill>
                <a:ea typeface="Calibri"/>
                <a:cs typeface="Calibri"/>
              </a:rPr>
              <a:t>Services </a:t>
            </a:r>
          </a:p>
          <a:p>
            <a:pPr algn="ctr"/>
            <a:r>
              <a:rPr lang="en-US" sz="4800">
                <a:solidFill>
                  <a:srgbClr val="FFFFFF"/>
                </a:solidFill>
                <a:ea typeface="Calibri"/>
                <a:cs typeface="Calibri"/>
              </a:rPr>
              <a:t>Division</a:t>
            </a:r>
          </a:p>
        </p:txBody>
      </p:sp>
      <p:sp>
        <p:nvSpPr>
          <p:cNvPr id="344" name="TextBox 343">
            <a:extLst>
              <a:ext uri="{FF2B5EF4-FFF2-40B4-BE49-F238E27FC236}">
                <a16:creationId xmlns:a16="http://schemas.microsoft.com/office/drawing/2014/main" id="{3AFCAD20-2F32-9185-B8E4-DF0DD80E6090}"/>
              </a:ext>
            </a:extLst>
          </p:cNvPr>
          <p:cNvSpPr txBox="1"/>
          <p:nvPr/>
        </p:nvSpPr>
        <p:spPr>
          <a:xfrm>
            <a:off x="2128766" y="9737977"/>
            <a:ext cx="260409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Admissions</a:t>
            </a:r>
            <a:endParaRPr lang="en-US" sz="1600"/>
          </a:p>
        </p:txBody>
      </p:sp>
      <p:sp>
        <p:nvSpPr>
          <p:cNvPr id="345" name="TextBox 344">
            <a:extLst>
              <a:ext uri="{FF2B5EF4-FFF2-40B4-BE49-F238E27FC236}">
                <a16:creationId xmlns:a16="http://schemas.microsoft.com/office/drawing/2014/main" id="{06865C1A-59B3-FF90-2B06-8A6DFCB51F75}"/>
              </a:ext>
            </a:extLst>
          </p:cNvPr>
          <p:cNvSpPr txBox="1"/>
          <p:nvPr/>
        </p:nvSpPr>
        <p:spPr>
          <a:xfrm>
            <a:off x="5701208" y="9497344"/>
            <a:ext cx="260409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Registrar's</a:t>
            </a:r>
          </a:p>
          <a:p>
            <a:pPr algn="ctr"/>
            <a:r>
              <a:rPr lang="en-US" sz="3600">
                <a:ea typeface="Calibri"/>
                <a:cs typeface="Calibri"/>
              </a:rPr>
              <a:t>Office</a:t>
            </a:r>
          </a:p>
        </p:txBody>
      </p:sp>
      <p:sp>
        <p:nvSpPr>
          <p:cNvPr id="346" name="TextBox 345">
            <a:extLst>
              <a:ext uri="{FF2B5EF4-FFF2-40B4-BE49-F238E27FC236}">
                <a16:creationId xmlns:a16="http://schemas.microsoft.com/office/drawing/2014/main" id="{B169071B-DA27-4455-0083-B1BF2475F71C}"/>
              </a:ext>
            </a:extLst>
          </p:cNvPr>
          <p:cNvSpPr txBox="1"/>
          <p:nvPr/>
        </p:nvSpPr>
        <p:spPr>
          <a:xfrm>
            <a:off x="9273636" y="9219693"/>
            <a:ext cx="26040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Financial Aid &amp; Scholarships</a:t>
            </a:r>
            <a:endParaRPr lang="en-US" sz="1600"/>
          </a:p>
        </p:txBody>
      </p:sp>
      <p:sp>
        <p:nvSpPr>
          <p:cNvPr id="347" name="TextBox 346">
            <a:extLst>
              <a:ext uri="{FF2B5EF4-FFF2-40B4-BE49-F238E27FC236}">
                <a16:creationId xmlns:a16="http://schemas.microsoft.com/office/drawing/2014/main" id="{C32E818F-93F6-11E3-5B42-C3910032A771}"/>
              </a:ext>
            </a:extLst>
          </p:cNvPr>
          <p:cNvSpPr txBox="1"/>
          <p:nvPr/>
        </p:nvSpPr>
        <p:spPr>
          <a:xfrm>
            <a:off x="16191858" y="9527799"/>
            <a:ext cx="3085352"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Marketing &amp; </a:t>
            </a:r>
            <a:r>
              <a:rPr lang="en-US" sz="3200">
                <a:solidFill>
                  <a:srgbClr val="041E42"/>
                </a:solidFill>
                <a:ea typeface="Calibri"/>
                <a:cs typeface="Calibri"/>
              </a:rPr>
              <a:t>Communications</a:t>
            </a:r>
            <a:endParaRPr lang="en-US" sz="3200">
              <a:ea typeface="Calibri"/>
              <a:cs typeface="Calibri"/>
            </a:endParaRPr>
          </a:p>
        </p:txBody>
      </p:sp>
      <p:sp>
        <p:nvSpPr>
          <p:cNvPr id="348" name="TextBox 347">
            <a:extLst>
              <a:ext uri="{FF2B5EF4-FFF2-40B4-BE49-F238E27FC236}">
                <a16:creationId xmlns:a16="http://schemas.microsoft.com/office/drawing/2014/main" id="{53786DBB-99CB-8345-4583-5F6D3D7112EA}"/>
              </a:ext>
            </a:extLst>
          </p:cNvPr>
          <p:cNvSpPr txBox="1"/>
          <p:nvPr/>
        </p:nvSpPr>
        <p:spPr>
          <a:xfrm>
            <a:off x="12955668" y="9207156"/>
            <a:ext cx="240048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Enrollment Services Office</a:t>
            </a:r>
            <a:endParaRPr lang="en-US" sz="1600"/>
          </a:p>
        </p:txBody>
      </p:sp>
      <p:sp>
        <p:nvSpPr>
          <p:cNvPr id="349" name="TextBox 348">
            <a:extLst>
              <a:ext uri="{FF2B5EF4-FFF2-40B4-BE49-F238E27FC236}">
                <a16:creationId xmlns:a16="http://schemas.microsoft.com/office/drawing/2014/main" id="{0DEF05EC-4A66-9047-D793-32861DA16F12}"/>
              </a:ext>
            </a:extLst>
          </p:cNvPr>
          <p:cNvSpPr txBox="1"/>
          <p:nvPr/>
        </p:nvSpPr>
        <p:spPr>
          <a:xfrm>
            <a:off x="19990921" y="9497344"/>
            <a:ext cx="260409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solidFill>
                  <a:srgbClr val="041E42"/>
                </a:solidFill>
                <a:ea typeface="Calibri"/>
                <a:cs typeface="Calibri"/>
              </a:rPr>
              <a:t>Research &amp; Reporting</a:t>
            </a:r>
            <a:endParaRPr lang="en-US" sz="1600"/>
          </a:p>
        </p:txBody>
      </p:sp>
      <p:sp>
        <p:nvSpPr>
          <p:cNvPr id="5" name="Subtitle 2">
            <a:extLst>
              <a:ext uri="{FF2B5EF4-FFF2-40B4-BE49-F238E27FC236}">
                <a16:creationId xmlns:a16="http://schemas.microsoft.com/office/drawing/2014/main" id="{4EFDDFA1-1E94-A2B7-5634-0106A23DC46D}"/>
              </a:ext>
            </a:extLst>
          </p:cNvPr>
          <p:cNvSpPr txBox="1">
            <a:spLocks/>
          </p:cNvSpPr>
          <p:nvPr/>
        </p:nvSpPr>
        <p:spPr>
          <a:xfrm>
            <a:off x="4408019" y="2259150"/>
            <a:ext cx="15736932" cy="1123933"/>
          </a:xfrm>
          <a:prstGeom prst="rect">
            <a:avLst/>
          </a:prstGeom>
        </p:spPr>
        <p:txBody>
          <a:bodyPr vert="horz" wrap="squar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600">
                <a:ea typeface="Open Sans Light"/>
              </a:rPr>
              <a:t>Inspired by the Savior’s focus on the one, Enrollment Services facilitates access to the BYU community and promotes student success in ways that are high impact, interconnected, and hidden in plain sight.</a:t>
            </a:r>
            <a:endParaRPr lang="en-US" sz="2600"/>
          </a:p>
        </p:txBody>
      </p:sp>
      <p:sp>
        <p:nvSpPr>
          <p:cNvPr id="6" name="Speech Bubble: Rectangle with Corners Rounded 5">
            <a:extLst>
              <a:ext uri="{FF2B5EF4-FFF2-40B4-BE49-F238E27FC236}">
                <a16:creationId xmlns:a16="http://schemas.microsoft.com/office/drawing/2014/main" id="{A18523FF-51F4-D28A-B0DD-328644CB49B7}"/>
              </a:ext>
            </a:extLst>
          </p:cNvPr>
          <p:cNvSpPr/>
          <p:nvPr/>
        </p:nvSpPr>
        <p:spPr>
          <a:xfrm>
            <a:off x="17571309" y="3793758"/>
            <a:ext cx="6371112" cy="3418539"/>
          </a:xfrm>
          <a:prstGeom prst="wedgeRoundRectCallout">
            <a:avLst>
              <a:gd name="adj1" fmla="val 11624"/>
              <a:gd name="adj2" fmla="val 90508"/>
              <a:gd name="adj3" fmla="val 16667"/>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000" b="1">
              <a:solidFill>
                <a:schemeClr val="tx1"/>
              </a:solidFill>
              <a:ea typeface="Calibri"/>
              <a:cs typeface="Calibri"/>
            </a:endParaRPr>
          </a:p>
          <a:p>
            <a:pPr algn="ctr"/>
            <a:r>
              <a:rPr lang="en-US" sz="3200" b="1">
                <a:solidFill>
                  <a:schemeClr val="tx1"/>
                </a:solidFill>
              </a:rPr>
              <a:t>Research &amp; Reporting provides the campus community with accurate and actionable data and analytics in the form of Excel files and Tableau dashboards.</a:t>
            </a:r>
            <a:endParaRPr lang="en-US" sz="2800" b="1">
              <a:solidFill>
                <a:schemeClr val="tx1"/>
              </a:solidFill>
              <a:ea typeface="Calibri"/>
              <a:cs typeface="Calibri"/>
            </a:endParaRPr>
          </a:p>
          <a:p>
            <a:pPr algn="ctr"/>
            <a:endParaRPr lang="en-US"/>
          </a:p>
        </p:txBody>
      </p:sp>
    </p:spTree>
    <p:extLst>
      <p:ext uri="{BB962C8B-B14F-4D97-AF65-F5344CB8AC3E}">
        <p14:creationId xmlns:p14="http://schemas.microsoft.com/office/powerpoint/2010/main" val="37873899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E92FC-E416-2E0F-5239-BD4292200A58}"/>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75E7E94D-868F-2B40-89AF-BAF40F01BF27}"/>
              </a:ext>
            </a:extLst>
          </p:cNvPr>
          <p:cNvPicPr>
            <a:picLocks noChangeAspect="1"/>
          </p:cNvPicPr>
          <p:nvPr/>
        </p:nvPicPr>
        <p:blipFill>
          <a:blip r:embed="rId3"/>
          <a:stretch>
            <a:fillRect/>
          </a:stretch>
        </p:blipFill>
        <p:spPr>
          <a:xfrm>
            <a:off x="0" y="0"/>
            <a:ext cx="24384000" cy="13716000"/>
          </a:xfrm>
          <a:prstGeom prst="rect">
            <a:avLst/>
          </a:prstGeom>
        </p:spPr>
      </p:pic>
      <p:sp>
        <p:nvSpPr>
          <p:cNvPr id="25" name="TextBox 24">
            <a:extLst>
              <a:ext uri="{FF2B5EF4-FFF2-40B4-BE49-F238E27FC236}">
                <a16:creationId xmlns:a16="http://schemas.microsoft.com/office/drawing/2014/main" id="{962503F8-543A-D749-5DDC-0577A643996E}"/>
              </a:ext>
            </a:extLst>
          </p:cNvPr>
          <p:cNvSpPr txBox="1"/>
          <p:nvPr/>
        </p:nvSpPr>
        <p:spPr>
          <a:xfrm>
            <a:off x="7920264" y="1120517"/>
            <a:ext cx="8537239"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a:ea typeface="Lato"/>
                <a:cs typeface="Lato"/>
              </a:rPr>
              <a:t>Academic Reporting</a:t>
            </a:r>
          </a:p>
        </p:txBody>
      </p:sp>
      <p:pic>
        <p:nvPicPr>
          <p:cNvPr id="2" name="Picture 1">
            <a:extLst>
              <a:ext uri="{FF2B5EF4-FFF2-40B4-BE49-F238E27FC236}">
                <a16:creationId xmlns:a16="http://schemas.microsoft.com/office/drawing/2014/main" id="{EF6DDC4A-66D0-D6C4-5BF8-EDD490DD8216}"/>
              </a:ext>
            </a:extLst>
          </p:cNvPr>
          <p:cNvPicPr>
            <a:picLocks noChangeAspect="1"/>
          </p:cNvPicPr>
          <p:nvPr/>
        </p:nvPicPr>
        <p:blipFill>
          <a:blip r:embed="rId4"/>
          <a:stretch>
            <a:fillRect/>
          </a:stretch>
        </p:blipFill>
        <p:spPr>
          <a:xfrm>
            <a:off x="2749336" y="2682258"/>
            <a:ext cx="7490467" cy="9944444"/>
          </a:xfrm>
          <a:prstGeom prst="rect">
            <a:avLst/>
          </a:prstGeom>
          <a:ln>
            <a:solidFill>
              <a:schemeClr val="bg1">
                <a:lumMod val="10000"/>
              </a:schemeClr>
            </a:solidFill>
          </a:ln>
        </p:spPr>
      </p:pic>
    </p:spTree>
    <p:extLst>
      <p:ext uri="{BB962C8B-B14F-4D97-AF65-F5344CB8AC3E}">
        <p14:creationId xmlns:p14="http://schemas.microsoft.com/office/powerpoint/2010/main" val="34802676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1D151-1130-4551-BE34-9AA0AE819344}"/>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C18F300D-56D2-F3C3-4B74-ED9BE08F4775}"/>
              </a:ext>
            </a:extLst>
          </p:cNvPr>
          <p:cNvPicPr>
            <a:picLocks noChangeAspect="1"/>
          </p:cNvPicPr>
          <p:nvPr/>
        </p:nvPicPr>
        <p:blipFill>
          <a:blip r:embed="rId3"/>
          <a:stretch>
            <a:fillRect/>
          </a:stretch>
        </p:blipFill>
        <p:spPr>
          <a:xfrm>
            <a:off x="0" y="0"/>
            <a:ext cx="24384000" cy="13716000"/>
          </a:xfrm>
          <a:prstGeom prst="rect">
            <a:avLst/>
          </a:prstGeom>
        </p:spPr>
      </p:pic>
      <p:sp>
        <p:nvSpPr>
          <p:cNvPr id="25" name="TextBox 24">
            <a:extLst>
              <a:ext uri="{FF2B5EF4-FFF2-40B4-BE49-F238E27FC236}">
                <a16:creationId xmlns:a16="http://schemas.microsoft.com/office/drawing/2014/main" id="{01736793-789A-99BD-CDE2-197BB6B49A49}"/>
              </a:ext>
            </a:extLst>
          </p:cNvPr>
          <p:cNvSpPr txBox="1"/>
          <p:nvPr/>
        </p:nvSpPr>
        <p:spPr>
          <a:xfrm>
            <a:off x="7920264" y="1120517"/>
            <a:ext cx="8537239"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a:ea typeface="Lato"/>
                <a:cs typeface="Lato"/>
              </a:rPr>
              <a:t>Academic Reporting</a:t>
            </a:r>
          </a:p>
        </p:txBody>
      </p:sp>
      <p:pic>
        <p:nvPicPr>
          <p:cNvPr id="2" name="Picture 1">
            <a:extLst>
              <a:ext uri="{FF2B5EF4-FFF2-40B4-BE49-F238E27FC236}">
                <a16:creationId xmlns:a16="http://schemas.microsoft.com/office/drawing/2014/main" id="{DA5949C2-B617-14B6-5539-D6EA7113950F}"/>
              </a:ext>
            </a:extLst>
          </p:cNvPr>
          <p:cNvPicPr>
            <a:picLocks noChangeAspect="1"/>
          </p:cNvPicPr>
          <p:nvPr/>
        </p:nvPicPr>
        <p:blipFill>
          <a:blip r:embed="rId4"/>
          <a:stretch>
            <a:fillRect/>
          </a:stretch>
        </p:blipFill>
        <p:spPr>
          <a:xfrm>
            <a:off x="2749336" y="2682258"/>
            <a:ext cx="7490467" cy="9944444"/>
          </a:xfrm>
          <a:prstGeom prst="rect">
            <a:avLst/>
          </a:prstGeom>
          <a:ln>
            <a:solidFill>
              <a:schemeClr val="bg1">
                <a:lumMod val="10000"/>
              </a:schemeClr>
            </a:solidFill>
          </a:ln>
        </p:spPr>
      </p:pic>
      <p:sp>
        <p:nvSpPr>
          <p:cNvPr id="6" name="TextBox 5">
            <a:extLst>
              <a:ext uri="{FF2B5EF4-FFF2-40B4-BE49-F238E27FC236}">
                <a16:creationId xmlns:a16="http://schemas.microsoft.com/office/drawing/2014/main" id="{6706BAD1-999A-2AB6-0E95-A88378DB7C9E}"/>
              </a:ext>
            </a:extLst>
          </p:cNvPr>
          <p:cNvSpPr txBox="1"/>
          <p:nvPr/>
        </p:nvSpPr>
        <p:spPr>
          <a:xfrm>
            <a:off x="12184024" y="4190112"/>
            <a:ext cx="11746322" cy="1098744"/>
          </a:xfrm>
          <a:prstGeom prst="rect">
            <a:avLst/>
          </a:prstGeom>
          <a:noFill/>
        </p:spPr>
        <p:txBody>
          <a:bodyPr wrap="square" lIns="82279" tIns="41139" rIns="82279" bIns="41139" rtlCol="0" anchor="t">
            <a:spAutoFit/>
          </a:bodyPr>
          <a:lstStyle/>
          <a:p>
            <a:pPr marL="857250" indent="-857250">
              <a:spcAft>
                <a:spcPts val="600"/>
              </a:spcAft>
              <a:buFont typeface="Arial" panose="020B0604020202020204" pitchFamily="34" charset="0"/>
              <a:buChar char="•"/>
            </a:pPr>
            <a:r>
              <a:rPr lang="en-US" sz="6600">
                <a:solidFill>
                  <a:srgbClr val="002D5E"/>
                </a:solidFill>
                <a:latin typeface="Avenir Next LT Pro"/>
                <a:ea typeface="Lato"/>
                <a:cs typeface="Lato"/>
              </a:rPr>
              <a:t>Ready-to-use reports</a:t>
            </a:r>
          </a:p>
        </p:txBody>
      </p:sp>
      <p:sp>
        <p:nvSpPr>
          <p:cNvPr id="9" name="TextBox 8">
            <a:extLst>
              <a:ext uri="{FF2B5EF4-FFF2-40B4-BE49-F238E27FC236}">
                <a16:creationId xmlns:a16="http://schemas.microsoft.com/office/drawing/2014/main" id="{6A8FA053-678B-0A8A-01F2-34649B3EC932}"/>
              </a:ext>
            </a:extLst>
          </p:cNvPr>
          <p:cNvSpPr txBox="1"/>
          <p:nvPr/>
        </p:nvSpPr>
        <p:spPr>
          <a:xfrm>
            <a:off x="12184025" y="6548519"/>
            <a:ext cx="11746322" cy="1098744"/>
          </a:xfrm>
          <a:prstGeom prst="rect">
            <a:avLst/>
          </a:prstGeom>
          <a:noFill/>
        </p:spPr>
        <p:txBody>
          <a:bodyPr wrap="square" lIns="82279" tIns="41139" rIns="82279" bIns="41139" rtlCol="0" anchor="t">
            <a:spAutoFit/>
          </a:bodyPr>
          <a:lstStyle/>
          <a:p>
            <a:pPr marL="857250" indent="-857250">
              <a:spcAft>
                <a:spcPts val="600"/>
              </a:spcAft>
              <a:buFont typeface="Arial" panose="020B0604020202020204" pitchFamily="34" charset="0"/>
              <a:buChar char="•"/>
            </a:pPr>
            <a:r>
              <a:rPr lang="en-US" sz="6600">
                <a:solidFill>
                  <a:srgbClr val="002D5E"/>
                </a:solidFill>
                <a:latin typeface="Avenir Next LT Pro"/>
                <a:ea typeface="Lato"/>
                <a:cs typeface="Lato"/>
              </a:rPr>
              <a:t>Is not a data connection</a:t>
            </a:r>
            <a:endParaRPr lang="en-US"/>
          </a:p>
        </p:txBody>
      </p:sp>
      <p:sp>
        <p:nvSpPr>
          <p:cNvPr id="11" name="TextBox 10">
            <a:extLst>
              <a:ext uri="{FF2B5EF4-FFF2-40B4-BE49-F238E27FC236}">
                <a16:creationId xmlns:a16="http://schemas.microsoft.com/office/drawing/2014/main" id="{17241232-BADD-7678-6181-EED52340C3D9}"/>
              </a:ext>
            </a:extLst>
          </p:cNvPr>
          <p:cNvSpPr txBox="1"/>
          <p:nvPr/>
        </p:nvSpPr>
        <p:spPr>
          <a:xfrm>
            <a:off x="12191689" y="9431706"/>
            <a:ext cx="11746322" cy="1098744"/>
          </a:xfrm>
          <a:prstGeom prst="rect">
            <a:avLst/>
          </a:prstGeom>
          <a:noFill/>
        </p:spPr>
        <p:txBody>
          <a:bodyPr wrap="square" lIns="82279" tIns="41139" rIns="82279" bIns="41139" rtlCol="0" anchor="t">
            <a:spAutoFit/>
          </a:bodyPr>
          <a:lstStyle/>
          <a:p>
            <a:pPr marL="857250" indent="-857250">
              <a:spcAft>
                <a:spcPts val="600"/>
              </a:spcAft>
              <a:buFont typeface="Arial" panose="020B0604020202020204" pitchFamily="34" charset="0"/>
              <a:buChar char="•"/>
            </a:pPr>
            <a:r>
              <a:rPr lang="en-US" sz="6600">
                <a:solidFill>
                  <a:srgbClr val="002D5E"/>
                </a:solidFill>
                <a:latin typeface="Avenir Next LT Pro"/>
                <a:ea typeface="Lato"/>
                <a:cs typeface="Lato"/>
              </a:rPr>
              <a:t>Student academic data</a:t>
            </a:r>
            <a:endParaRPr lang="en-US"/>
          </a:p>
        </p:txBody>
      </p:sp>
    </p:spTree>
    <p:extLst>
      <p:ext uri="{BB962C8B-B14F-4D97-AF65-F5344CB8AC3E}">
        <p14:creationId xmlns:p14="http://schemas.microsoft.com/office/powerpoint/2010/main" val="34743503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343AE-5ABC-2C21-156B-B0D62ECDABB0}"/>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0BD69836-993D-7046-7A8F-41AC76194662}"/>
              </a:ext>
            </a:extLst>
          </p:cNvPr>
          <p:cNvPicPr>
            <a:picLocks noChangeAspect="1"/>
          </p:cNvPicPr>
          <p:nvPr/>
        </p:nvPicPr>
        <p:blipFill>
          <a:blip r:embed="rId3"/>
          <a:stretch>
            <a:fillRect/>
          </a:stretch>
        </p:blipFill>
        <p:spPr>
          <a:xfrm>
            <a:off x="0" y="0"/>
            <a:ext cx="24384000" cy="13716000"/>
          </a:xfrm>
          <a:prstGeom prst="rect">
            <a:avLst/>
          </a:prstGeom>
        </p:spPr>
      </p:pic>
      <p:sp>
        <p:nvSpPr>
          <p:cNvPr id="25" name="TextBox 24">
            <a:extLst>
              <a:ext uri="{FF2B5EF4-FFF2-40B4-BE49-F238E27FC236}">
                <a16:creationId xmlns:a16="http://schemas.microsoft.com/office/drawing/2014/main" id="{AA501E63-CDB9-227D-58E0-8271BD7D6F6A}"/>
              </a:ext>
            </a:extLst>
          </p:cNvPr>
          <p:cNvSpPr txBox="1"/>
          <p:nvPr/>
        </p:nvSpPr>
        <p:spPr>
          <a:xfrm>
            <a:off x="7920264" y="1120517"/>
            <a:ext cx="8537239"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a:ea typeface="Lato"/>
                <a:cs typeface="Lato"/>
              </a:rPr>
              <a:t>Academic Reporting</a:t>
            </a:r>
          </a:p>
        </p:txBody>
      </p:sp>
      <p:sp>
        <p:nvSpPr>
          <p:cNvPr id="27" name="Subtitle 2">
            <a:extLst>
              <a:ext uri="{FF2B5EF4-FFF2-40B4-BE49-F238E27FC236}">
                <a16:creationId xmlns:a16="http://schemas.microsoft.com/office/drawing/2014/main" id="{37EB99AD-645F-A0F4-BA36-B9C85CFC5DC8}"/>
              </a:ext>
            </a:extLst>
          </p:cNvPr>
          <p:cNvSpPr txBox="1">
            <a:spLocks/>
          </p:cNvSpPr>
          <p:nvPr/>
        </p:nvSpPr>
        <p:spPr>
          <a:xfrm>
            <a:off x="7569386" y="2481787"/>
            <a:ext cx="9237342" cy="1922356"/>
          </a:xfrm>
          <a:prstGeom prst="rect">
            <a:avLst/>
          </a:prstGeom>
        </p:spPr>
        <p:txBody>
          <a:bodyPr vert="horz" wrap="non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5400" b="1" u="sng">
                <a:latin typeface="Avenir Next LT Pro Light"/>
                <a:cs typeface="Lato Light"/>
              </a:rPr>
              <a:t>academicreporting.byu.edu</a:t>
            </a:r>
            <a:r>
              <a:rPr lang="en-US" sz="4400">
                <a:latin typeface="Avenir Next LT Pro Light"/>
                <a:cs typeface="Lato Light"/>
              </a:rPr>
              <a:t> </a:t>
            </a:r>
            <a:endParaRPr lang="en-US" sz="3200"/>
          </a:p>
          <a:p>
            <a:r>
              <a:rPr lang="en-US" sz="3600">
                <a:latin typeface="Avenir Next LT Pro Light"/>
                <a:cs typeface="Lato Light"/>
              </a:rPr>
              <a:t>Click "New Portal"</a:t>
            </a:r>
            <a:endParaRPr lang="en-US"/>
          </a:p>
        </p:txBody>
      </p:sp>
      <p:sp>
        <p:nvSpPr>
          <p:cNvPr id="4" name="TextBox 3">
            <a:extLst>
              <a:ext uri="{FF2B5EF4-FFF2-40B4-BE49-F238E27FC236}">
                <a16:creationId xmlns:a16="http://schemas.microsoft.com/office/drawing/2014/main" id="{0F573925-83FA-1EED-FDA4-B18D3D3853C6}"/>
              </a:ext>
            </a:extLst>
          </p:cNvPr>
          <p:cNvSpPr txBox="1"/>
          <p:nvPr/>
        </p:nvSpPr>
        <p:spPr>
          <a:xfrm>
            <a:off x="13194082" y="5145630"/>
            <a:ext cx="1053025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u="sng">
                <a:ea typeface="Calibri"/>
                <a:cs typeface="Calibri"/>
              </a:rPr>
              <a:t>Common Reports for Academic Units:</a:t>
            </a:r>
            <a:endParaRPr lang="en-US" u="sng"/>
          </a:p>
          <a:p>
            <a:endParaRPr lang="en-US">
              <a:ea typeface="Calibri"/>
              <a:cs typeface="Calibri"/>
            </a:endParaRPr>
          </a:p>
        </p:txBody>
      </p:sp>
      <p:cxnSp>
        <p:nvCxnSpPr>
          <p:cNvPr id="7" name="Straight Connector 6">
            <a:extLst>
              <a:ext uri="{FF2B5EF4-FFF2-40B4-BE49-F238E27FC236}">
                <a16:creationId xmlns:a16="http://schemas.microsoft.com/office/drawing/2014/main" id="{8E5F2061-07FA-9B44-BFEC-968C0FE48335}"/>
              </a:ext>
            </a:extLst>
          </p:cNvPr>
          <p:cNvCxnSpPr/>
          <p:nvPr/>
        </p:nvCxnSpPr>
        <p:spPr>
          <a:xfrm>
            <a:off x="11828578" y="5145630"/>
            <a:ext cx="0" cy="7690981"/>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EFA8531-296A-2704-C8D4-27205C3F7BF1}"/>
              </a:ext>
            </a:extLst>
          </p:cNvPr>
          <p:cNvSpPr txBox="1"/>
          <p:nvPr/>
        </p:nvSpPr>
        <p:spPr>
          <a:xfrm>
            <a:off x="2801141" y="6733369"/>
            <a:ext cx="5995720" cy="584775"/>
          </a:xfrm>
          <a:prstGeom prst="rect">
            <a:avLst/>
          </a:prstGeom>
          <a:noFill/>
        </p:spPr>
        <p:txBody>
          <a:bodyPr wrap="square" rtlCol="0" anchor="ctr" anchorCtr="0">
            <a:spAutoFit/>
          </a:bodyPr>
          <a:lstStyle/>
          <a:p>
            <a:r>
              <a:rPr lang="en-US" sz="3200" b="1">
                <a:latin typeface="Calibri" panose="020F0502020204030204" pitchFamily="34" charset="0"/>
                <a:ea typeface="Lato Bold" charset="0"/>
                <a:cs typeface="Calibri" panose="020F0502020204030204" pitchFamily="34" charset="0"/>
              </a:rPr>
              <a:t>	Custom to your access</a:t>
            </a:r>
          </a:p>
        </p:txBody>
      </p:sp>
      <p:sp>
        <p:nvSpPr>
          <p:cNvPr id="23" name="TextBox 22">
            <a:extLst>
              <a:ext uri="{FF2B5EF4-FFF2-40B4-BE49-F238E27FC236}">
                <a16:creationId xmlns:a16="http://schemas.microsoft.com/office/drawing/2014/main" id="{9BE5E625-9899-C0D9-F0F8-5CF5F59582E4}"/>
              </a:ext>
            </a:extLst>
          </p:cNvPr>
          <p:cNvSpPr txBox="1"/>
          <p:nvPr/>
        </p:nvSpPr>
        <p:spPr>
          <a:xfrm>
            <a:off x="2801141" y="7835342"/>
            <a:ext cx="5995720" cy="584775"/>
          </a:xfrm>
          <a:prstGeom prst="rect">
            <a:avLst/>
          </a:prstGeom>
          <a:noFill/>
        </p:spPr>
        <p:txBody>
          <a:bodyPr wrap="square" rtlCol="0" anchor="ctr" anchorCtr="0">
            <a:spAutoFit/>
          </a:bodyPr>
          <a:lstStyle/>
          <a:p>
            <a:r>
              <a:rPr lang="en-US" sz="3200" b="1">
                <a:latin typeface="Calibri" panose="020F0502020204030204" pitchFamily="34" charset="0"/>
                <a:ea typeface="Lato Bold" charset="0"/>
                <a:cs typeface="Calibri" panose="020F0502020204030204" pitchFamily="34" charset="0"/>
              </a:rPr>
              <a:t>	“Favorite” reports</a:t>
            </a:r>
          </a:p>
        </p:txBody>
      </p:sp>
      <p:sp>
        <p:nvSpPr>
          <p:cNvPr id="29" name="TextBox 28">
            <a:extLst>
              <a:ext uri="{FF2B5EF4-FFF2-40B4-BE49-F238E27FC236}">
                <a16:creationId xmlns:a16="http://schemas.microsoft.com/office/drawing/2014/main" id="{147AC3BE-30EE-BCDC-37C1-9B4AFDBF7012}"/>
              </a:ext>
            </a:extLst>
          </p:cNvPr>
          <p:cNvSpPr txBox="1"/>
          <p:nvPr/>
        </p:nvSpPr>
        <p:spPr>
          <a:xfrm>
            <a:off x="2801141" y="9062282"/>
            <a:ext cx="5995720" cy="584775"/>
          </a:xfrm>
          <a:prstGeom prst="rect">
            <a:avLst/>
          </a:prstGeom>
          <a:noFill/>
        </p:spPr>
        <p:txBody>
          <a:bodyPr wrap="square" rtlCol="0" anchor="ctr" anchorCtr="0">
            <a:spAutoFit/>
          </a:bodyPr>
          <a:lstStyle/>
          <a:p>
            <a:r>
              <a:rPr lang="en-US" sz="3200" b="1">
                <a:latin typeface="Calibri" panose="020F0502020204030204" pitchFamily="34" charset="0"/>
                <a:ea typeface="Lato Bold" charset="0"/>
                <a:cs typeface="Calibri" panose="020F0502020204030204" pitchFamily="34" charset="0"/>
              </a:rPr>
              <a:t>	Centralized data requests</a:t>
            </a:r>
          </a:p>
        </p:txBody>
      </p:sp>
      <p:sp>
        <p:nvSpPr>
          <p:cNvPr id="34" name="TextBox 33">
            <a:extLst>
              <a:ext uri="{FF2B5EF4-FFF2-40B4-BE49-F238E27FC236}">
                <a16:creationId xmlns:a16="http://schemas.microsoft.com/office/drawing/2014/main" id="{A0B4BD4B-C7AB-1457-59CE-FEDE00F91B14}"/>
              </a:ext>
            </a:extLst>
          </p:cNvPr>
          <p:cNvSpPr txBox="1"/>
          <p:nvPr/>
        </p:nvSpPr>
        <p:spPr>
          <a:xfrm>
            <a:off x="2801141" y="10348052"/>
            <a:ext cx="5995720" cy="584775"/>
          </a:xfrm>
          <a:prstGeom prst="rect">
            <a:avLst/>
          </a:prstGeom>
          <a:noFill/>
        </p:spPr>
        <p:txBody>
          <a:bodyPr wrap="square" rtlCol="0" anchor="ctr" anchorCtr="0">
            <a:spAutoFit/>
          </a:bodyPr>
          <a:lstStyle/>
          <a:p>
            <a:r>
              <a:rPr lang="en-US" sz="3200" b="1">
                <a:latin typeface="Calibri" panose="020F0502020204030204" pitchFamily="34" charset="0"/>
                <a:ea typeface="Lato Bold" charset="0"/>
                <a:cs typeface="Calibri" panose="020F0502020204030204" pitchFamily="34" charset="0"/>
              </a:rPr>
              <a:t>	Search functions</a:t>
            </a:r>
          </a:p>
        </p:txBody>
      </p:sp>
      <p:sp>
        <p:nvSpPr>
          <p:cNvPr id="38" name="TextBox 37">
            <a:extLst>
              <a:ext uri="{FF2B5EF4-FFF2-40B4-BE49-F238E27FC236}">
                <a16:creationId xmlns:a16="http://schemas.microsoft.com/office/drawing/2014/main" id="{D7EBE6C8-B0DB-6FFD-DA26-4E14DF32DD6A}"/>
              </a:ext>
            </a:extLst>
          </p:cNvPr>
          <p:cNvSpPr txBox="1"/>
          <p:nvPr/>
        </p:nvSpPr>
        <p:spPr>
          <a:xfrm>
            <a:off x="653312" y="5145630"/>
            <a:ext cx="1053025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u="sng">
                <a:ea typeface="Calibri"/>
                <a:cs typeface="Calibri"/>
              </a:rPr>
              <a:t>Features of the New Portal:</a:t>
            </a:r>
            <a:endParaRPr lang="en-US" u="sng"/>
          </a:p>
          <a:p>
            <a:endParaRPr lang="en-US">
              <a:ea typeface="Calibri"/>
              <a:cs typeface="Calibri"/>
            </a:endParaRPr>
          </a:p>
        </p:txBody>
      </p:sp>
      <p:pic>
        <p:nvPicPr>
          <p:cNvPr id="14" name="Picture 13">
            <a:extLst>
              <a:ext uri="{FF2B5EF4-FFF2-40B4-BE49-F238E27FC236}">
                <a16:creationId xmlns:a16="http://schemas.microsoft.com/office/drawing/2014/main" id="{3206598B-BFE4-14A5-30CC-76D3F3E23E16}"/>
              </a:ext>
            </a:extLst>
          </p:cNvPr>
          <p:cNvPicPr>
            <a:picLocks noChangeAspect="1"/>
          </p:cNvPicPr>
          <p:nvPr/>
        </p:nvPicPr>
        <p:blipFill>
          <a:blip r:embed="rId4"/>
          <a:stretch>
            <a:fillRect/>
          </a:stretch>
        </p:blipFill>
        <p:spPr>
          <a:xfrm>
            <a:off x="12967616" y="10348052"/>
            <a:ext cx="10660386" cy="886161"/>
          </a:xfrm>
          <a:prstGeom prst="rect">
            <a:avLst/>
          </a:prstGeom>
        </p:spPr>
      </p:pic>
      <p:pic>
        <p:nvPicPr>
          <p:cNvPr id="20" name="Picture 19">
            <a:extLst>
              <a:ext uri="{FF2B5EF4-FFF2-40B4-BE49-F238E27FC236}">
                <a16:creationId xmlns:a16="http://schemas.microsoft.com/office/drawing/2014/main" id="{1559E08E-ED52-346E-0BC8-E37CFE82C443}"/>
              </a:ext>
            </a:extLst>
          </p:cNvPr>
          <p:cNvPicPr>
            <a:picLocks noChangeAspect="1"/>
          </p:cNvPicPr>
          <p:nvPr/>
        </p:nvPicPr>
        <p:blipFill>
          <a:blip r:embed="rId5"/>
          <a:stretch>
            <a:fillRect/>
          </a:stretch>
        </p:blipFill>
        <p:spPr>
          <a:xfrm>
            <a:off x="12957047" y="9061502"/>
            <a:ext cx="10670955" cy="848374"/>
          </a:xfrm>
          <a:prstGeom prst="rect">
            <a:avLst/>
          </a:prstGeom>
        </p:spPr>
      </p:pic>
      <p:pic>
        <p:nvPicPr>
          <p:cNvPr id="28" name="Picture 27">
            <a:extLst>
              <a:ext uri="{FF2B5EF4-FFF2-40B4-BE49-F238E27FC236}">
                <a16:creationId xmlns:a16="http://schemas.microsoft.com/office/drawing/2014/main" id="{C0A5FA68-5B74-2DD3-0E85-294DC8B63F69}"/>
              </a:ext>
            </a:extLst>
          </p:cNvPr>
          <p:cNvPicPr>
            <a:picLocks noChangeAspect="1"/>
          </p:cNvPicPr>
          <p:nvPr/>
        </p:nvPicPr>
        <p:blipFill>
          <a:blip r:embed="rId6"/>
          <a:stretch>
            <a:fillRect/>
          </a:stretch>
        </p:blipFill>
        <p:spPr>
          <a:xfrm>
            <a:off x="12957047" y="6614093"/>
            <a:ext cx="10703285" cy="823329"/>
          </a:xfrm>
          <a:prstGeom prst="rect">
            <a:avLst/>
          </a:prstGeom>
        </p:spPr>
      </p:pic>
      <p:pic>
        <p:nvPicPr>
          <p:cNvPr id="31" name="Picture 30">
            <a:extLst>
              <a:ext uri="{FF2B5EF4-FFF2-40B4-BE49-F238E27FC236}">
                <a16:creationId xmlns:a16="http://schemas.microsoft.com/office/drawing/2014/main" id="{DD7709D0-94F5-9C6A-460C-B6F4BC84B871}"/>
              </a:ext>
            </a:extLst>
          </p:cNvPr>
          <p:cNvPicPr>
            <a:picLocks noChangeAspect="1"/>
          </p:cNvPicPr>
          <p:nvPr/>
        </p:nvPicPr>
        <p:blipFill>
          <a:blip r:embed="rId7"/>
          <a:srcRect l="504"/>
          <a:stretch>
            <a:fillRect/>
          </a:stretch>
        </p:blipFill>
        <p:spPr>
          <a:xfrm>
            <a:off x="12989377" y="11626648"/>
            <a:ext cx="10670955" cy="848458"/>
          </a:xfrm>
          <a:prstGeom prst="rect">
            <a:avLst/>
          </a:prstGeom>
        </p:spPr>
      </p:pic>
      <p:pic>
        <p:nvPicPr>
          <p:cNvPr id="35" name="Picture 34">
            <a:extLst>
              <a:ext uri="{FF2B5EF4-FFF2-40B4-BE49-F238E27FC236}">
                <a16:creationId xmlns:a16="http://schemas.microsoft.com/office/drawing/2014/main" id="{24696AB3-1A26-4A1F-682C-88B77262974E}"/>
              </a:ext>
            </a:extLst>
          </p:cNvPr>
          <p:cNvPicPr>
            <a:picLocks noChangeAspect="1"/>
          </p:cNvPicPr>
          <p:nvPr/>
        </p:nvPicPr>
        <p:blipFill>
          <a:blip r:embed="rId8"/>
          <a:stretch>
            <a:fillRect/>
          </a:stretch>
        </p:blipFill>
        <p:spPr>
          <a:xfrm>
            <a:off x="12957047" y="7813609"/>
            <a:ext cx="10655622" cy="833919"/>
          </a:xfrm>
          <a:prstGeom prst="rect">
            <a:avLst/>
          </a:prstGeom>
        </p:spPr>
      </p:pic>
      <p:pic>
        <p:nvPicPr>
          <p:cNvPr id="37" name="Graphic 36">
            <a:extLst>
              <a:ext uri="{FF2B5EF4-FFF2-40B4-BE49-F238E27FC236}">
                <a16:creationId xmlns:a16="http://schemas.microsoft.com/office/drawing/2014/main" id="{FB84ED52-7805-4BF8-EC01-BE339C32D1E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824094" y="7573730"/>
            <a:ext cx="1107997" cy="1107997"/>
          </a:xfrm>
          <a:prstGeom prst="rect">
            <a:avLst/>
          </a:prstGeom>
        </p:spPr>
      </p:pic>
      <p:pic>
        <p:nvPicPr>
          <p:cNvPr id="40" name="Graphic 39">
            <a:extLst>
              <a:ext uri="{FF2B5EF4-FFF2-40B4-BE49-F238E27FC236}">
                <a16:creationId xmlns:a16="http://schemas.microsoft.com/office/drawing/2014/main" id="{223900B5-8C25-1625-EE83-E96212D7216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24094" y="10126217"/>
            <a:ext cx="1107996" cy="1107996"/>
          </a:xfrm>
          <a:prstGeom prst="rect">
            <a:avLst/>
          </a:prstGeom>
        </p:spPr>
      </p:pic>
      <p:pic>
        <p:nvPicPr>
          <p:cNvPr id="46" name="Graphic 45">
            <a:extLst>
              <a:ext uri="{FF2B5EF4-FFF2-40B4-BE49-F238E27FC236}">
                <a16:creationId xmlns:a16="http://schemas.microsoft.com/office/drawing/2014/main" id="{6C7E1263-7F13-3DCA-6F44-0A208D36A60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818792" y="8876817"/>
            <a:ext cx="1107996" cy="1107996"/>
          </a:xfrm>
          <a:prstGeom prst="rect">
            <a:avLst/>
          </a:prstGeom>
        </p:spPr>
      </p:pic>
      <p:pic>
        <p:nvPicPr>
          <p:cNvPr id="48" name="Graphic 47">
            <a:extLst>
              <a:ext uri="{FF2B5EF4-FFF2-40B4-BE49-F238E27FC236}">
                <a16:creationId xmlns:a16="http://schemas.microsoft.com/office/drawing/2014/main" id="{46052E89-2E03-7FCB-9221-253409C9734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824094" y="6359681"/>
            <a:ext cx="1102694" cy="1102694"/>
          </a:xfrm>
          <a:prstGeom prst="rect">
            <a:avLst/>
          </a:prstGeom>
        </p:spPr>
      </p:pic>
    </p:spTree>
    <p:extLst>
      <p:ext uri="{BB962C8B-B14F-4D97-AF65-F5344CB8AC3E}">
        <p14:creationId xmlns:p14="http://schemas.microsoft.com/office/powerpoint/2010/main" val="27292132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9C99E-C567-1B87-8998-5923D5FB52A4}"/>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CDD0CC69-D12B-D208-4904-40801686AEAA}"/>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F42DFE33-E562-C6CE-8E69-A9A1C0D04427}"/>
              </a:ext>
            </a:extLst>
          </p:cNvPr>
          <p:cNvSpPr txBox="1"/>
          <p:nvPr/>
        </p:nvSpPr>
        <p:spPr>
          <a:xfrm>
            <a:off x="6387863" y="616252"/>
            <a:ext cx="11602053"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academicreporting.byu.edu</a:t>
            </a:r>
            <a:endParaRPr lang="en-US"/>
          </a:p>
        </p:txBody>
      </p:sp>
      <p:pic>
        <p:nvPicPr>
          <p:cNvPr id="10" name="Picture 9">
            <a:extLst>
              <a:ext uri="{FF2B5EF4-FFF2-40B4-BE49-F238E27FC236}">
                <a16:creationId xmlns:a16="http://schemas.microsoft.com/office/drawing/2014/main" id="{F0912033-BA39-27E1-1B05-D7F4857E8319}"/>
              </a:ext>
            </a:extLst>
          </p:cNvPr>
          <p:cNvPicPr>
            <a:picLocks noChangeAspect="1"/>
          </p:cNvPicPr>
          <p:nvPr/>
        </p:nvPicPr>
        <p:blipFill>
          <a:blip r:embed="rId4"/>
          <a:srcRect l="339"/>
          <a:stretch>
            <a:fillRect/>
          </a:stretch>
        </p:blipFill>
        <p:spPr>
          <a:xfrm>
            <a:off x="1831288" y="1745667"/>
            <a:ext cx="20715074" cy="11222485"/>
          </a:xfrm>
          <a:prstGeom prst="rect">
            <a:avLst/>
          </a:prstGeom>
        </p:spPr>
      </p:pic>
      <p:sp>
        <p:nvSpPr>
          <p:cNvPr id="5" name="Rectangle 4">
            <a:extLst>
              <a:ext uri="{FF2B5EF4-FFF2-40B4-BE49-F238E27FC236}">
                <a16:creationId xmlns:a16="http://schemas.microsoft.com/office/drawing/2014/main" id="{34463793-EF8C-3E97-F80C-F25A9F6C1330}"/>
              </a:ext>
            </a:extLst>
          </p:cNvPr>
          <p:cNvSpPr/>
          <p:nvPr/>
        </p:nvSpPr>
        <p:spPr>
          <a:xfrm>
            <a:off x="3113088" y="2673699"/>
            <a:ext cx="1226622" cy="358588"/>
          </a:xfrm>
          <a:prstGeom prst="rect">
            <a:avLst/>
          </a:prstGeom>
          <a:solidFill>
            <a:srgbClr val="FFF2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2126FA6-81EA-17AB-1DFD-90B4FD8C5D8E}"/>
              </a:ext>
            </a:extLst>
          </p:cNvPr>
          <p:cNvPicPr>
            <a:picLocks noChangeAspect="1"/>
          </p:cNvPicPr>
          <p:nvPr/>
        </p:nvPicPr>
        <p:blipFill>
          <a:blip r:embed="rId5"/>
          <a:stretch>
            <a:fillRect/>
          </a:stretch>
        </p:blipFill>
        <p:spPr>
          <a:xfrm>
            <a:off x="13221756" y="12179271"/>
            <a:ext cx="1338394" cy="433012"/>
          </a:xfrm>
          <a:prstGeom prst="rect">
            <a:avLst/>
          </a:prstGeom>
        </p:spPr>
      </p:pic>
    </p:spTree>
    <p:extLst>
      <p:ext uri="{BB962C8B-B14F-4D97-AF65-F5344CB8AC3E}">
        <p14:creationId xmlns:p14="http://schemas.microsoft.com/office/powerpoint/2010/main" val="39415318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83FD6-B350-6BF7-AB2D-FC6ED755B688}"/>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8A11C9A8-4210-1C93-0807-4DCCBCC17DB3}"/>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7D67DFF4-281D-E25B-FDD9-975BD37C910C}"/>
              </a:ext>
            </a:extLst>
          </p:cNvPr>
          <p:cNvSpPr txBox="1"/>
          <p:nvPr/>
        </p:nvSpPr>
        <p:spPr>
          <a:xfrm>
            <a:off x="6387863" y="616252"/>
            <a:ext cx="11602053"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academicreporting.byu.edu</a:t>
            </a:r>
            <a:endParaRPr lang="en-US"/>
          </a:p>
        </p:txBody>
      </p:sp>
      <p:sp>
        <p:nvSpPr>
          <p:cNvPr id="8" name="Rectangle 7">
            <a:extLst>
              <a:ext uri="{FF2B5EF4-FFF2-40B4-BE49-F238E27FC236}">
                <a16:creationId xmlns:a16="http://schemas.microsoft.com/office/drawing/2014/main" id="{738F9228-2592-59DF-763D-4BFEC1D92A97}"/>
              </a:ext>
            </a:extLst>
          </p:cNvPr>
          <p:cNvSpPr/>
          <p:nvPr/>
        </p:nvSpPr>
        <p:spPr>
          <a:xfrm>
            <a:off x="3952716" y="2820520"/>
            <a:ext cx="1347703" cy="419099"/>
          </a:xfrm>
          <a:prstGeom prst="rect">
            <a:avLst/>
          </a:prstGeom>
          <a:solidFill>
            <a:srgbClr val="FFF2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045E854-E773-3DEF-DBE4-89FE0645C076}"/>
              </a:ext>
            </a:extLst>
          </p:cNvPr>
          <p:cNvPicPr>
            <a:picLocks noChangeAspect="1"/>
          </p:cNvPicPr>
          <p:nvPr/>
        </p:nvPicPr>
        <p:blipFill>
          <a:blip r:embed="rId4"/>
          <a:stretch>
            <a:fillRect/>
          </a:stretch>
        </p:blipFill>
        <p:spPr>
          <a:xfrm>
            <a:off x="1954955" y="2004452"/>
            <a:ext cx="20467740" cy="9707095"/>
          </a:xfrm>
          <a:prstGeom prst="rect">
            <a:avLst/>
          </a:prstGeom>
        </p:spPr>
      </p:pic>
      <p:sp>
        <p:nvSpPr>
          <p:cNvPr id="3" name="Rectangle 2">
            <a:extLst>
              <a:ext uri="{FF2B5EF4-FFF2-40B4-BE49-F238E27FC236}">
                <a16:creationId xmlns:a16="http://schemas.microsoft.com/office/drawing/2014/main" id="{5B3C40D8-87CB-17EB-4DAA-A1848EBF581B}"/>
              </a:ext>
            </a:extLst>
          </p:cNvPr>
          <p:cNvSpPr/>
          <p:nvPr/>
        </p:nvSpPr>
        <p:spPr>
          <a:xfrm>
            <a:off x="3137802" y="2820520"/>
            <a:ext cx="1226622" cy="358588"/>
          </a:xfrm>
          <a:prstGeom prst="rect">
            <a:avLst/>
          </a:prstGeom>
          <a:solidFill>
            <a:srgbClr val="FFF2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E5228B6-929E-282A-7CA2-83759B4FA0A0}"/>
              </a:ext>
            </a:extLst>
          </p:cNvPr>
          <p:cNvPicPr>
            <a:picLocks noChangeAspect="1"/>
          </p:cNvPicPr>
          <p:nvPr/>
        </p:nvPicPr>
        <p:blipFill>
          <a:blip r:embed="rId5"/>
          <a:stretch>
            <a:fillRect/>
          </a:stretch>
        </p:blipFill>
        <p:spPr>
          <a:xfrm>
            <a:off x="5718666" y="7995578"/>
            <a:ext cx="1338394" cy="433012"/>
          </a:xfrm>
          <a:prstGeom prst="rect">
            <a:avLst/>
          </a:prstGeom>
        </p:spPr>
      </p:pic>
      <p:pic>
        <p:nvPicPr>
          <p:cNvPr id="15" name="Picture 14">
            <a:extLst>
              <a:ext uri="{FF2B5EF4-FFF2-40B4-BE49-F238E27FC236}">
                <a16:creationId xmlns:a16="http://schemas.microsoft.com/office/drawing/2014/main" id="{5DE8A3AE-5DF3-903D-6E56-ADD7AB3683EE}"/>
              </a:ext>
            </a:extLst>
          </p:cNvPr>
          <p:cNvPicPr>
            <a:picLocks noChangeAspect="1"/>
          </p:cNvPicPr>
          <p:nvPr/>
        </p:nvPicPr>
        <p:blipFill>
          <a:blip r:embed="rId6"/>
          <a:srcRect t="14018"/>
          <a:stretch>
            <a:fillRect/>
          </a:stretch>
        </p:blipFill>
        <p:spPr>
          <a:xfrm>
            <a:off x="3780758" y="11131989"/>
            <a:ext cx="1226622" cy="358588"/>
          </a:xfrm>
          <a:prstGeom prst="rect">
            <a:avLst/>
          </a:prstGeom>
        </p:spPr>
      </p:pic>
      <p:pic>
        <p:nvPicPr>
          <p:cNvPr id="17" name="Picture 16">
            <a:extLst>
              <a:ext uri="{FF2B5EF4-FFF2-40B4-BE49-F238E27FC236}">
                <a16:creationId xmlns:a16="http://schemas.microsoft.com/office/drawing/2014/main" id="{39D3BE7A-A608-550F-DDF3-CB67489501DB}"/>
              </a:ext>
            </a:extLst>
          </p:cNvPr>
          <p:cNvPicPr>
            <a:picLocks noChangeAspect="1"/>
          </p:cNvPicPr>
          <p:nvPr/>
        </p:nvPicPr>
        <p:blipFill>
          <a:blip r:embed="rId5"/>
          <a:stretch>
            <a:fillRect/>
          </a:stretch>
        </p:blipFill>
        <p:spPr>
          <a:xfrm>
            <a:off x="18595943" y="7995578"/>
            <a:ext cx="1157602" cy="433012"/>
          </a:xfrm>
          <a:prstGeom prst="rect">
            <a:avLst/>
          </a:prstGeom>
        </p:spPr>
      </p:pic>
    </p:spTree>
    <p:extLst>
      <p:ext uri="{BB962C8B-B14F-4D97-AF65-F5344CB8AC3E}">
        <p14:creationId xmlns:p14="http://schemas.microsoft.com/office/powerpoint/2010/main" val="35873372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7DE0E-2625-D8EF-E508-DEC916CCCB8C}"/>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E7FFB997-F43C-B75C-01AA-90769D365AD6}"/>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45E6EBDA-4A3A-F3C9-0BF9-87797C4A9708}"/>
              </a:ext>
            </a:extLst>
          </p:cNvPr>
          <p:cNvSpPr txBox="1"/>
          <p:nvPr/>
        </p:nvSpPr>
        <p:spPr>
          <a:xfrm>
            <a:off x="6387863" y="616252"/>
            <a:ext cx="11602053"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academicreporting.byu.edu</a:t>
            </a:r>
            <a:endParaRPr lang="en-US"/>
          </a:p>
        </p:txBody>
      </p:sp>
      <p:pic>
        <p:nvPicPr>
          <p:cNvPr id="3" name="Picture 2" descr="A screenshot of a computer&#10;&#10;AI-generated content may be incorrect.">
            <a:extLst>
              <a:ext uri="{FF2B5EF4-FFF2-40B4-BE49-F238E27FC236}">
                <a16:creationId xmlns:a16="http://schemas.microsoft.com/office/drawing/2014/main" id="{778DDF2D-AC90-CEB4-5581-EF961B8A4B84}"/>
              </a:ext>
            </a:extLst>
          </p:cNvPr>
          <p:cNvPicPr>
            <a:picLocks noChangeAspect="1"/>
          </p:cNvPicPr>
          <p:nvPr/>
        </p:nvPicPr>
        <p:blipFill>
          <a:blip r:embed="rId4"/>
          <a:stretch>
            <a:fillRect/>
          </a:stretch>
        </p:blipFill>
        <p:spPr>
          <a:xfrm>
            <a:off x="2596285" y="1977806"/>
            <a:ext cx="19185079" cy="11475383"/>
          </a:xfrm>
          <a:prstGeom prst="rect">
            <a:avLst/>
          </a:prstGeom>
        </p:spPr>
      </p:pic>
      <p:sp>
        <p:nvSpPr>
          <p:cNvPr id="4" name="Rectangle 3">
            <a:extLst>
              <a:ext uri="{FF2B5EF4-FFF2-40B4-BE49-F238E27FC236}">
                <a16:creationId xmlns:a16="http://schemas.microsoft.com/office/drawing/2014/main" id="{34907E05-C376-C089-80CC-94F874FE3B3D}"/>
              </a:ext>
            </a:extLst>
          </p:cNvPr>
          <p:cNvSpPr/>
          <p:nvPr/>
        </p:nvSpPr>
        <p:spPr>
          <a:xfrm>
            <a:off x="3966528" y="2905347"/>
            <a:ext cx="1226622" cy="358588"/>
          </a:xfrm>
          <a:prstGeom prst="rect">
            <a:avLst/>
          </a:prstGeom>
          <a:solidFill>
            <a:srgbClr val="FFF2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FD7F47B-6756-4215-BC42-CF8278B5666A}"/>
              </a:ext>
            </a:extLst>
          </p:cNvPr>
          <p:cNvPicPr>
            <a:picLocks noChangeAspect="1"/>
          </p:cNvPicPr>
          <p:nvPr/>
        </p:nvPicPr>
        <p:blipFill>
          <a:blip r:embed="rId5">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4524583" y="6161955"/>
            <a:ext cx="2171449" cy="358587"/>
          </a:xfrm>
          <a:prstGeom prst="rect">
            <a:avLst/>
          </a:prstGeom>
        </p:spPr>
      </p:pic>
      <p:pic>
        <p:nvPicPr>
          <p:cNvPr id="13" name="Picture 12">
            <a:extLst>
              <a:ext uri="{FF2B5EF4-FFF2-40B4-BE49-F238E27FC236}">
                <a16:creationId xmlns:a16="http://schemas.microsoft.com/office/drawing/2014/main" id="{DB39B791-438D-1B7D-8B9F-04685D10F414}"/>
              </a:ext>
            </a:extLst>
          </p:cNvPr>
          <p:cNvPicPr>
            <a:picLocks noChangeAspect="1"/>
          </p:cNvPicPr>
          <p:nvPr/>
        </p:nvPicPr>
        <p:blipFill>
          <a:blip r:embed="rId5">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4555656" y="7203807"/>
            <a:ext cx="2171449" cy="358587"/>
          </a:xfrm>
          <a:prstGeom prst="rect">
            <a:avLst/>
          </a:prstGeom>
        </p:spPr>
      </p:pic>
      <p:pic>
        <p:nvPicPr>
          <p:cNvPr id="15" name="Picture 14">
            <a:extLst>
              <a:ext uri="{FF2B5EF4-FFF2-40B4-BE49-F238E27FC236}">
                <a16:creationId xmlns:a16="http://schemas.microsoft.com/office/drawing/2014/main" id="{25AE4C96-011A-6AB2-1966-73B2DD878A0D}"/>
              </a:ext>
            </a:extLst>
          </p:cNvPr>
          <p:cNvPicPr>
            <a:picLocks noChangeAspect="1"/>
          </p:cNvPicPr>
          <p:nvPr/>
        </p:nvPicPr>
        <p:blipFill>
          <a:blip r:embed="rId5">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4555656" y="8245660"/>
            <a:ext cx="2171449" cy="358587"/>
          </a:xfrm>
          <a:prstGeom prst="rect">
            <a:avLst/>
          </a:prstGeom>
        </p:spPr>
      </p:pic>
      <p:pic>
        <p:nvPicPr>
          <p:cNvPr id="17" name="Picture 16">
            <a:extLst>
              <a:ext uri="{FF2B5EF4-FFF2-40B4-BE49-F238E27FC236}">
                <a16:creationId xmlns:a16="http://schemas.microsoft.com/office/drawing/2014/main" id="{A2E08478-D062-1BF2-515E-9E087906A682}"/>
              </a:ext>
            </a:extLst>
          </p:cNvPr>
          <p:cNvPicPr>
            <a:picLocks noChangeAspect="1"/>
          </p:cNvPicPr>
          <p:nvPr/>
        </p:nvPicPr>
        <p:blipFill>
          <a:blip r:embed="rId5">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4524581" y="9356092"/>
            <a:ext cx="2171449" cy="358587"/>
          </a:xfrm>
          <a:prstGeom prst="rect">
            <a:avLst/>
          </a:prstGeom>
        </p:spPr>
      </p:pic>
      <p:pic>
        <p:nvPicPr>
          <p:cNvPr id="19" name="Picture 18">
            <a:extLst>
              <a:ext uri="{FF2B5EF4-FFF2-40B4-BE49-F238E27FC236}">
                <a16:creationId xmlns:a16="http://schemas.microsoft.com/office/drawing/2014/main" id="{120356E4-A450-E2B5-C1C9-4B3CE8133EE2}"/>
              </a:ext>
            </a:extLst>
          </p:cNvPr>
          <p:cNvPicPr>
            <a:picLocks noChangeAspect="1"/>
          </p:cNvPicPr>
          <p:nvPr/>
        </p:nvPicPr>
        <p:blipFill>
          <a:blip r:embed="rId5">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4524582" y="10452066"/>
            <a:ext cx="2171449" cy="358587"/>
          </a:xfrm>
          <a:prstGeom prst="rect">
            <a:avLst/>
          </a:prstGeom>
        </p:spPr>
      </p:pic>
      <p:pic>
        <p:nvPicPr>
          <p:cNvPr id="21" name="Picture 20">
            <a:extLst>
              <a:ext uri="{FF2B5EF4-FFF2-40B4-BE49-F238E27FC236}">
                <a16:creationId xmlns:a16="http://schemas.microsoft.com/office/drawing/2014/main" id="{B695F77D-34D9-494E-D0A3-D5878478CF89}"/>
              </a:ext>
            </a:extLst>
          </p:cNvPr>
          <p:cNvPicPr>
            <a:picLocks noChangeAspect="1"/>
          </p:cNvPicPr>
          <p:nvPr/>
        </p:nvPicPr>
        <p:blipFill>
          <a:blip r:embed="rId5">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4546194" y="11439797"/>
            <a:ext cx="2171449" cy="358587"/>
          </a:xfrm>
          <a:prstGeom prst="rect">
            <a:avLst/>
          </a:prstGeom>
        </p:spPr>
      </p:pic>
      <p:pic>
        <p:nvPicPr>
          <p:cNvPr id="23" name="Picture 22">
            <a:extLst>
              <a:ext uri="{FF2B5EF4-FFF2-40B4-BE49-F238E27FC236}">
                <a16:creationId xmlns:a16="http://schemas.microsoft.com/office/drawing/2014/main" id="{80DBC4F8-4B67-B514-C2E9-F5D13F9B97EF}"/>
              </a:ext>
            </a:extLst>
          </p:cNvPr>
          <p:cNvPicPr>
            <a:picLocks noChangeAspect="1"/>
          </p:cNvPicPr>
          <p:nvPr/>
        </p:nvPicPr>
        <p:blipFill>
          <a:blip r:embed="rId5">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4555657" y="12550229"/>
            <a:ext cx="2171449" cy="358587"/>
          </a:xfrm>
          <a:prstGeom prst="rect">
            <a:avLst/>
          </a:prstGeom>
        </p:spPr>
      </p:pic>
      <p:pic>
        <p:nvPicPr>
          <p:cNvPr id="26" name="Picture 25">
            <a:extLst>
              <a:ext uri="{FF2B5EF4-FFF2-40B4-BE49-F238E27FC236}">
                <a16:creationId xmlns:a16="http://schemas.microsoft.com/office/drawing/2014/main" id="{E7620460-24F2-E786-029E-733CF8D764C6}"/>
              </a:ext>
            </a:extLst>
          </p:cNvPr>
          <p:cNvPicPr>
            <a:picLocks noChangeAspect="1"/>
          </p:cNvPicPr>
          <p:nvPr/>
        </p:nvPicPr>
        <p:blipFill>
          <a:blip r:embed="rId7">
            <a:duotone>
              <a:prstClr val="black"/>
              <a:srgbClr val="E2E2E2">
                <a:tint val="45000"/>
                <a:satMod val="400000"/>
              </a:srgbClr>
            </a:duotone>
          </a:blip>
          <a:srcRect r="74766" b="51839"/>
          <a:stretch>
            <a:fillRect/>
          </a:stretch>
        </p:blipFill>
        <p:spPr>
          <a:xfrm>
            <a:off x="9565761" y="7024513"/>
            <a:ext cx="1231675" cy="358587"/>
          </a:xfrm>
          <a:prstGeom prst="rect">
            <a:avLst/>
          </a:prstGeom>
        </p:spPr>
      </p:pic>
      <p:pic>
        <p:nvPicPr>
          <p:cNvPr id="28" name="Picture 27">
            <a:extLst>
              <a:ext uri="{FF2B5EF4-FFF2-40B4-BE49-F238E27FC236}">
                <a16:creationId xmlns:a16="http://schemas.microsoft.com/office/drawing/2014/main" id="{A4ABC1B8-62C0-498D-1B1F-B5D3D0231293}"/>
              </a:ext>
            </a:extLst>
          </p:cNvPr>
          <p:cNvPicPr>
            <a:picLocks noChangeAspect="1"/>
          </p:cNvPicPr>
          <p:nvPr/>
        </p:nvPicPr>
        <p:blipFill>
          <a:blip r:embed="rId7">
            <a:duotone>
              <a:prstClr val="black"/>
              <a:srgbClr val="E2E2E2">
                <a:tint val="45000"/>
                <a:satMod val="400000"/>
              </a:srgbClr>
            </a:duotone>
          </a:blip>
          <a:srcRect r="74766" b="51839"/>
          <a:stretch>
            <a:fillRect/>
          </a:stretch>
        </p:blipFill>
        <p:spPr>
          <a:xfrm>
            <a:off x="8478084" y="10631360"/>
            <a:ext cx="1231675" cy="179294"/>
          </a:xfrm>
          <a:prstGeom prst="rect">
            <a:avLst/>
          </a:prstGeom>
        </p:spPr>
      </p:pic>
      <p:pic>
        <p:nvPicPr>
          <p:cNvPr id="30" name="Picture 29">
            <a:extLst>
              <a:ext uri="{FF2B5EF4-FFF2-40B4-BE49-F238E27FC236}">
                <a16:creationId xmlns:a16="http://schemas.microsoft.com/office/drawing/2014/main" id="{9052A758-1914-9949-01BC-672327894B03}"/>
              </a:ext>
            </a:extLst>
          </p:cNvPr>
          <p:cNvPicPr>
            <a:picLocks noChangeAspect="1"/>
          </p:cNvPicPr>
          <p:nvPr/>
        </p:nvPicPr>
        <p:blipFill>
          <a:blip r:embed="rId7">
            <a:duotone>
              <a:prstClr val="black"/>
              <a:srgbClr val="E2E2E2">
                <a:tint val="45000"/>
                <a:satMod val="400000"/>
              </a:srgbClr>
            </a:duotone>
          </a:blip>
          <a:srcRect r="74766" b="51839"/>
          <a:stretch>
            <a:fillRect/>
          </a:stretch>
        </p:blipFill>
        <p:spPr>
          <a:xfrm>
            <a:off x="9565760" y="12741161"/>
            <a:ext cx="1231675" cy="358587"/>
          </a:xfrm>
          <a:prstGeom prst="rect">
            <a:avLst/>
          </a:prstGeom>
        </p:spPr>
      </p:pic>
    </p:spTree>
    <p:extLst>
      <p:ext uri="{BB962C8B-B14F-4D97-AF65-F5344CB8AC3E}">
        <p14:creationId xmlns:p14="http://schemas.microsoft.com/office/powerpoint/2010/main" val="1465353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BBF1D-9521-648A-E0E5-A13DD6D53B2C}"/>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ED672037-58C7-C3F9-4E76-2A4F19442088}"/>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BCC1D52A-B872-7513-A955-11FF1ABBFDA1}"/>
              </a:ext>
            </a:extLst>
          </p:cNvPr>
          <p:cNvSpPr txBox="1"/>
          <p:nvPr/>
        </p:nvSpPr>
        <p:spPr>
          <a:xfrm>
            <a:off x="7706426" y="1120517"/>
            <a:ext cx="8964920"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a:ea typeface="Lato"/>
                <a:cs typeface="Lato"/>
              </a:rPr>
              <a:t>Submitting a Request</a:t>
            </a:r>
            <a:endParaRPr lang="en-US"/>
          </a:p>
        </p:txBody>
      </p:sp>
      <p:sp>
        <p:nvSpPr>
          <p:cNvPr id="27" name="Subtitle 2">
            <a:extLst>
              <a:ext uri="{FF2B5EF4-FFF2-40B4-BE49-F238E27FC236}">
                <a16:creationId xmlns:a16="http://schemas.microsoft.com/office/drawing/2014/main" id="{B8794854-2836-961C-DC84-2B89BEEF2868}"/>
              </a:ext>
            </a:extLst>
          </p:cNvPr>
          <p:cNvSpPr txBox="1">
            <a:spLocks/>
          </p:cNvSpPr>
          <p:nvPr/>
        </p:nvSpPr>
        <p:spPr>
          <a:xfrm>
            <a:off x="4998343" y="3585902"/>
            <a:ext cx="14377394" cy="6462702"/>
          </a:xfrm>
          <a:prstGeom prst="rect">
            <a:avLst/>
          </a:prstGeom>
        </p:spPr>
        <p:txBody>
          <a:bodyPr vert="horz" wrap="square" lIns="195741" tIns="97871" rIns="195741" bIns="97871"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5800">
                <a:solidFill>
                  <a:srgbClr val="024977"/>
                </a:solidFill>
                <a:ea typeface="Open Sans Light"/>
              </a:rPr>
              <a:t>Before submitting a request, please review all reports you have access to first.</a:t>
            </a:r>
          </a:p>
          <a:p>
            <a:endParaRPr lang="en-US" sz="5800">
              <a:solidFill>
                <a:srgbClr val="024977"/>
              </a:solidFill>
              <a:ea typeface="Open Sans Light"/>
            </a:endParaRPr>
          </a:p>
          <a:p>
            <a:r>
              <a:rPr lang="en-US" sz="5800">
                <a:solidFill>
                  <a:srgbClr val="024977"/>
                </a:solidFill>
                <a:ea typeface="Open Sans Light"/>
              </a:rPr>
              <a:t>This will help us avoid duplication of efforts and maintaining consistency and accuracy.</a:t>
            </a:r>
            <a:endParaRPr lang="en-US" sz="5800">
              <a:ea typeface="Open Sans Light"/>
            </a:endParaRPr>
          </a:p>
          <a:p>
            <a:endParaRPr lang="en-US" sz="2750">
              <a:solidFill>
                <a:srgbClr val="024977"/>
              </a:solidFill>
              <a:latin typeface="Avenir Next LT Pro Light"/>
              <a:ea typeface="Calibri"/>
              <a:cs typeface="Lato Light"/>
            </a:endParaRPr>
          </a:p>
        </p:txBody>
      </p:sp>
    </p:spTree>
    <p:extLst>
      <p:ext uri="{BB962C8B-B14F-4D97-AF65-F5344CB8AC3E}">
        <p14:creationId xmlns:p14="http://schemas.microsoft.com/office/powerpoint/2010/main" val="6257214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C6535-45DC-F2CC-42EA-B5A6BF48B52D}"/>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07FC172F-2938-41BB-C33A-11427C390C2E}"/>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B343B421-309E-E3AC-F004-9F0D6FF6576F}"/>
              </a:ext>
            </a:extLst>
          </p:cNvPr>
          <p:cNvSpPr txBox="1"/>
          <p:nvPr/>
        </p:nvSpPr>
        <p:spPr>
          <a:xfrm>
            <a:off x="6387863" y="616252"/>
            <a:ext cx="11602053"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academicreporting.byu.edu</a:t>
            </a:r>
            <a:endParaRPr lang="en-US"/>
          </a:p>
        </p:txBody>
      </p:sp>
      <p:pic>
        <p:nvPicPr>
          <p:cNvPr id="2" name="Picture 1">
            <a:extLst>
              <a:ext uri="{FF2B5EF4-FFF2-40B4-BE49-F238E27FC236}">
                <a16:creationId xmlns:a16="http://schemas.microsoft.com/office/drawing/2014/main" id="{86906827-8817-2F7F-907E-2F4493F0A33E}"/>
              </a:ext>
            </a:extLst>
          </p:cNvPr>
          <p:cNvPicPr>
            <a:picLocks noChangeAspect="1"/>
          </p:cNvPicPr>
          <p:nvPr/>
        </p:nvPicPr>
        <p:blipFill>
          <a:blip r:embed="rId4"/>
          <a:stretch>
            <a:fillRect/>
          </a:stretch>
        </p:blipFill>
        <p:spPr>
          <a:xfrm>
            <a:off x="1970841" y="2360109"/>
            <a:ext cx="20419555" cy="10485301"/>
          </a:xfrm>
          <a:prstGeom prst="rect">
            <a:avLst/>
          </a:prstGeom>
        </p:spPr>
      </p:pic>
      <p:sp>
        <p:nvSpPr>
          <p:cNvPr id="3" name="Rectangle 2">
            <a:extLst>
              <a:ext uri="{FF2B5EF4-FFF2-40B4-BE49-F238E27FC236}">
                <a16:creationId xmlns:a16="http://schemas.microsoft.com/office/drawing/2014/main" id="{D003F082-2BB1-36B2-6BEF-F65363C7496A}"/>
              </a:ext>
            </a:extLst>
          </p:cNvPr>
          <p:cNvSpPr/>
          <p:nvPr/>
        </p:nvSpPr>
        <p:spPr>
          <a:xfrm>
            <a:off x="3189455" y="3198719"/>
            <a:ext cx="1101486" cy="254930"/>
          </a:xfrm>
          <a:prstGeom prst="rect">
            <a:avLst/>
          </a:prstGeom>
          <a:solidFill>
            <a:srgbClr val="FFF2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25575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12D7C-5950-70C5-231E-73DA02127FAF}"/>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0586C409-8A23-F889-2935-053C6AACF966}"/>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3EDDB422-7EA0-00DA-644F-79B2EC4CF90B}"/>
              </a:ext>
            </a:extLst>
          </p:cNvPr>
          <p:cNvSpPr txBox="1"/>
          <p:nvPr/>
        </p:nvSpPr>
        <p:spPr>
          <a:xfrm>
            <a:off x="6390553" y="1120517"/>
            <a:ext cx="11596666"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Data Viewing Requirements</a:t>
            </a:r>
            <a:endParaRPr lang="en-US"/>
          </a:p>
        </p:txBody>
      </p:sp>
      <p:sp>
        <p:nvSpPr>
          <p:cNvPr id="2" name="TextBox 1">
            <a:extLst>
              <a:ext uri="{FF2B5EF4-FFF2-40B4-BE49-F238E27FC236}">
                <a16:creationId xmlns:a16="http://schemas.microsoft.com/office/drawing/2014/main" id="{26C7E83E-F836-8917-8810-9155BE56675F}"/>
              </a:ext>
            </a:extLst>
          </p:cNvPr>
          <p:cNvSpPr txBox="1"/>
          <p:nvPr/>
        </p:nvSpPr>
        <p:spPr>
          <a:xfrm>
            <a:off x="2139152" y="2623874"/>
            <a:ext cx="5790096" cy="30162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indent="-742950">
              <a:buAutoNum type="arabicPeriod"/>
            </a:pPr>
            <a:r>
              <a:rPr lang="en-US" sz="3800" b="1">
                <a:ea typeface="Calibri"/>
                <a:cs typeface="Calibri"/>
              </a:rPr>
              <a:t>FERPA training </a:t>
            </a:r>
            <a:endParaRPr lang="en-US"/>
          </a:p>
          <a:p>
            <a:pPr marL="800100" lvl="1" indent="-342900">
              <a:buFont typeface="Courier New"/>
              <a:buChar char="o"/>
            </a:pPr>
            <a:r>
              <a:rPr lang="en-US" sz="3800">
                <a:ea typeface="Calibri"/>
                <a:cs typeface="Calibri"/>
              </a:rPr>
              <a:t>Must be updated within four years to request or view data</a:t>
            </a:r>
          </a:p>
          <a:p>
            <a:endParaRPr lang="en-US" sz="3800">
              <a:ea typeface="Calibri"/>
              <a:cs typeface="Calibri"/>
            </a:endParaRPr>
          </a:p>
        </p:txBody>
      </p:sp>
      <p:pic>
        <p:nvPicPr>
          <p:cNvPr id="4" name="Picture 3">
            <a:extLst>
              <a:ext uri="{FF2B5EF4-FFF2-40B4-BE49-F238E27FC236}">
                <a16:creationId xmlns:a16="http://schemas.microsoft.com/office/drawing/2014/main" id="{95866441-BA97-409E-7929-902F25961A19}"/>
              </a:ext>
            </a:extLst>
          </p:cNvPr>
          <p:cNvPicPr>
            <a:picLocks noChangeAspect="1"/>
          </p:cNvPicPr>
          <p:nvPr/>
        </p:nvPicPr>
        <p:blipFill>
          <a:blip r:embed="rId4"/>
          <a:srcRect l="6803" t="3955" r="2721" b="3578"/>
          <a:stretch>
            <a:fillRect/>
          </a:stretch>
        </p:blipFill>
        <p:spPr>
          <a:xfrm>
            <a:off x="18548974" y="7661097"/>
            <a:ext cx="4145965" cy="5328660"/>
          </a:xfrm>
          <a:prstGeom prst="rect">
            <a:avLst/>
          </a:prstGeom>
        </p:spPr>
      </p:pic>
      <p:sp>
        <p:nvSpPr>
          <p:cNvPr id="5" name="Subtitle 2">
            <a:extLst>
              <a:ext uri="{FF2B5EF4-FFF2-40B4-BE49-F238E27FC236}">
                <a16:creationId xmlns:a16="http://schemas.microsoft.com/office/drawing/2014/main" id="{7A08F2C3-8D73-7C6C-560D-023BC61D6DDC}"/>
              </a:ext>
            </a:extLst>
          </p:cNvPr>
          <p:cNvSpPr txBox="1">
            <a:spLocks/>
          </p:cNvSpPr>
          <p:nvPr/>
        </p:nvSpPr>
        <p:spPr>
          <a:xfrm>
            <a:off x="3383660" y="5245872"/>
            <a:ext cx="3322388" cy="810450"/>
          </a:xfrm>
          <a:prstGeom prst="rect">
            <a:avLst/>
          </a:prstGeom>
        </p:spPr>
        <p:txBody>
          <a:bodyPr vert="horz" wrap="non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3600" b="1" u="sng">
                <a:latin typeface="Avenir Next LT Pro Light"/>
                <a:cs typeface="Lato Light"/>
              </a:rPr>
              <a:t>ferpa.byu.edu</a:t>
            </a:r>
          </a:p>
        </p:txBody>
      </p:sp>
      <p:sp>
        <p:nvSpPr>
          <p:cNvPr id="3" name="TextBox 2">
            <a:extLst>
              <a:ext uri="{FF2B5EF4-FFF2-40B4-BE49-F238E27FC236}">
                <a16:creationId xmlns:a16="http://schemas.microsoft.com/office/drawing/2014/main" id="{D64FCFEA-D4F2-6436-6F80-FE14B9AAF35F}"/>
              </a:ext>
            </a:extLst>
          </p:cNvPr>
          <p:cNvSpPr txBox="1"/>
          <p:nvPr/>
        </p:nvSpPr>
        <p:spPr>
          <a:xfrm>
            <a:off x="8865805" y="2631985"/>
            <a:ext cx="7956262" cy="25281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800" b="1">
                <a:ea typeface="Calibri"/>
                <a:cs typeface="Calibri"/>
              </a:rPr>
              <a:t>2.    Access to reports</a:t>
            </a:r>
            <a:endParaRPr lang="en-US"/>
          </a:p>
          <a:p>
            <a:pPr marL="800100" lvl="1" indent="-342900">
              <a:buFont typeface="Courier New"/>
              <a:buChar char="o"/>
            </a:pPr>
            <a:r>
              <a:rPr lang="en-US" sz="3800">
                <a:ea typeface="Calibri"/>
                <a:cs typeface="Calibri"/>
              </a:rPr>
              <a:t>AIM roles – </a:t>
            </a:r>
            <a:r>
              <a:rPr lang="en-US" sz="3800">
                <a:ea typeface="Calibri"/>
                <a:cs typeface="Calibri"/>
                <a:hlinkClick r:id="rId5"/>
              </a:rPr>
              <a:t>aimaccess@byu.edu</a:t>
            </a:r>
            <a:endParaRPr lang="en-US" sz="3800">
              <a:ea typeface="Calibri"/>
              <a:cs typeface="Calibri"/>
            </a:endParaRPr>
          </a:p>
          <a:p>
            <a:pPr marL="800100" lvl="1" indent="-342900">
              <a:buFont typeface="Courier New"/>
              <a:buChar char="o"/>
            </a:pPr>
            <a:r>
              <a:rPr lang="en-US" sz="3800">
                <a:ea typeface="Calibri"/>
                <a:cs typeface="Calibri"/>
              </a:rPr>
              <a:t>Misc. access – </a:t>
            </a:r>
            <a:r>
              <a:rPr lang="en-US" sz="3800">
                <a:ea typeface="Calibri"/>
                <a:cs typeface="Calibri"/>
                <a:hlinkClick r:id="rId6"/>
              </a:rPr>
              <a:t>reports@byu.edu</a:t>
            </a:r>
            <a:endParaRPr lang="en-US" sz="3800">
              <a:ea typeface="Calibri"/>
              <a:cs typeface="Calibri"/>
            </a:endParaRPr>
          </a:p>
          <a:p>
            <a:pPr marL="342900" indent="-342900">
              <a:buFont typeface="Arial"/>
              <a:buChar char="•"/>
            </a:pPr>
            <a:endParaRPr lang="en-US" sz="3800">
              <a:ea typeface="Calibri"/>
              <a:cs typeface="Calibri"/>
            </a:endParaRPr>
          </a:p>
        </p:txBody>
      </p:sp>
      <p:sp>
        <p:nvSpPr>
          <p:cNvPr id="7" name="TextBox 6">
            <a:extLst>
              <a:ext uri="{FF2B5EF4-FFF2-40B4-BE49-F238E27FC236}">
                <a16:creationId xmlns:a16="http://schemas.microsoft.com/office/drawing/2014/main" id="{82EB3D26-1DE0-DAE8-5A91-2828EA255D03}"/>
              </a:ext>
            </a:extLst>
          </p:cNvPr>
          <p:cNvSpPr txBox="1"/>
          <p:nvPr/>
        </p:nvSpPr>
        <p:spPr>
          <a:xfrm>
            <a:off x="17313245" y="2623873"/>
            <a:ext cx="6637664" cy="50475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800" b="1">
                <a:ea typeface="Calibri"/>
                <a:cs typeface="Calibri"/>
              </a:rPr>
              <a:t>3.   VPN connection</a:t>
            </a:r>
            <a:endParaRPr lang="en-US">
              <a:ea typeface="Calibri" panose="020F0502020204030204"/>
              <a:cs typeface="Calibri" panose="020F0502020204030204"/>
            </a:endParaRPr>
          </a:p>
          <a:p>
            <a:pPr marL="800100" lvl="1" indent="-342900">
              <a:buFont typeface="Courier New"/>
              <a:buChar char="o"/>
            </a:pPr>
            <a:r>
              <a:rPr lang="en-US" sz="3800">
                <a:ea typeface="Calibri"/>
                <a:cs typeface="Calibri"/>
              </a:rPr>
              <a:t>Recurring reports will require a VPN to be turned on when accessing off-campus</a:t>
            </a:r>
          </a:p>
          <a:p>
            <a:pPr marL="800100" lvl="1" indent="-342900">
              <a:buFont typeface="Courier New"/>
              <a:buChar char="o"/>
            </a:pPr>
            <a:r>
              <a:rPr lang="en-US" sz="3800">
                <a:ea typeface="Calibri"/>
                <a:cs typeface="Calibri"/>
              </a:rPr>
              <a:t>Instructions can be found in the FAQs section of the reporting portal</a:t>
            </a:r>
          </a:p>
          <a:p>
            <a:endParaRPr lang="en-US">
              <a:ea typeface="Calibri"/>
              <a:cs typeface="Calibri"/>
            </a:endParaRPr>
          </a:p>
        </p:txBody>
      </p:sp>
      <p:pic>
        <p:nvPicPr>
          <p:cNvPr id="9" name="Picture 8">
            <a:extLst>
              <a:ext uri="{FF2B5EF4-FFF2-40B4-BE49-F238E27FC236}">
                <a16:creationId xmlns:a16="http://schemas.microsoft.com/office/drawing/2014/main" id="{84160D01-59B8-0688-0403-F26A0EC11E21}"/>
              </a:ext>
            </a:extLst>
          </p:cNvPr>
          <p:cNvPicPr>
            <a:picLocks noChangeAspect="1"/>
          </p:cNvPicPr>
          <p:nvPr/>
        </p:nvPicPr>
        <p:blipFill>
          <a:blip r:embed="rId7"/>
          <a:stretch>
            <a:fillRect/>
          </a:stretch>
        </p:blipFill>
        <p:spPr>
          <a:xfrm>
            <a:off x="1771090" y="6141383"/>
            <a:ext cx="6515954" cy="7343215"/>
          </a:xfrm>
          <a:prstGeom prst="rect">
            <a:avLst/>
          </a:prstGeom>
        </p:spPr>
      </p:pic>
    </p:spTree>
    <p:extLst>
      <p:ext uri="{BB962C8B-B14F-4D97-AF65-F5344CB8AC3E}">
        <p14:creationId xmlns:p14="http://schemas.microsoft.com/office/powerpoint/2010/main" val="19459449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2097B-F07A-A9AC-B84C-0C80EA99C7ED}"/>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E7202B1D-3A18-0CFF-95C6-419987FAFC8B}"/>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19BA5111-1D37-358E-AEAA-4256A69F12F9}"/>
              </a:ext>
            </a:extLst>
          </p:cNvPr>
          <p:cNvSpPr txBox="1"/>
          <p:nvPr/>
        </p:nvSpPr>
        <p:spPr>
          <a:xfrm>
            <a:off x="4556983" y="1120517"/>
            <a:ext cx="15263824"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Other Enrollment Services Resources</a:t>
            </a:r>
            <a:endParaRPr lang="en-US"/>
          </a:p>
        </p:txBody>
      </p:sp>
      <p:pic>
        <p:nvPicPr>
          <p:cNvPr id="105" name="Picture 104">
            <a:extLst>
              <a:ext uri="{FF2B5EF4-FFF2-40B4-BE49-F238E27FC236}">
                <a16:creationId xmlns:a16="http://schemas.microsoft.com/office/drawing/2014/main" id="{C297CEB3-13C0-712F-82A9-0739EABA2215}"/>
              </a:ext>
            </a:extLst>
          </p:cNvPr>
          <p:cNvPicPr>
            <a:picLocks noChangeAspect="1"/>
          </p:cNvPicPr>
          <p:nvPr/>
        </p:nvPicPr>
        <p:blipFill>
          <a:blip r:embed="rId4"/>
          <a:srcRect t="4945" b="1016"/>
          <a:stretch>
            <a:fillRect/>
          </a:stretch>
        </p:blipFill>
        <p:spPr>
          <a:xfrm>
            <a:off x="14405739" y="2954580"/>
            <a:ext cx="6691722" cy="9439409"/>
          </a:xfrm>
          <a:prstGeom prst="rect">
            <a:avLst/>
          </a:prstGeom>
        </p:spPr>
      </p:pic>
      <p:sp>
        <p:nvSpPr>
          <p:cNvPr id="107" name="TextBox 106">
            <a:extLst>
              <a:ext uri="{FF2B5EF4-FFF2-40B4-BE49-F238E27FC236}">
                <a16:creationId xmlns:a16="http://schemas.microsoft.com/office/drawing/2014/main" id="{B41AA2BB-7A02-09B2-2A8D-66AEB2A232DA}"/>
              </a:ext>
            </a:extLst>
          </p:cNvPr>
          <p:cNvSpPr txBox="1"/>
          <p:nvPr/>
        </p:nvSpPr>
        <p:spPr>
          <a:xfrm>
            <a:off x="1595044" y="5524727"/>
            <a:ext cx="11212476" cy="2666546"/>
          </a:xfrm>
          <a:prstGeom prst="rect">
            <a:avLst/>
          </a:prstGeom>
          <a:noFill/>
        </p:spPr>
        <p:txBody>
          <a:bodyPr wrap="square" lIns="82279" tIns="41139" rIns="82279" bIns="41139" rtlCol="0" anchor="t">
            <a:spAutoFit/>
          </a:bodyPr>
          <a:lstStyle/>
          <a:p>
            <a:pPr marL="857250" indent="-857250">
              <a:lnSpc>
                <a:spcPct val="150000"/>
              </a:lnSpc>
              <a:spcAft>
                <a:spcPts val="1800"/>
              </a:spcAft>
              <a:buFont typeface="Arial,Sans-Serif" panose="020B0604020202020204" pitchFamily="34" charset="0"/>
              <a:buChar char="•"/>
            </a:pPr>
            <a:r>
              <a:rPr lang="en-US" sz="5400">
                <a:solidFill>
                  <a:srgbClr val="002D5E"/>
                </a:solidFill>
                <a:latin typeface="Avenir Next LT Pro"/>
                <a:ea typeface="Lato"/>
                <a:cs typeface="Lato"/>
              </a:rPr>
              <a:t>Early Alert</a:t>
            </a:r>
            <a:endParaRPr lang="en-US" sz="5400">
              <a:solidFill>
                <a:srgbClr val="041E42"/>
              </a:solidFill>
              <a:latin typeface="Avenir Next LT Pro"/>
              <a:ea typeface="Lato"/>
              <a:cs typeface="Lato"/>
            </a:endParaRPr>
          </a:p>
          <a:p>
            <a:pPr marL="857250" indent="-857250">
              <a:lnSpc>
                <a:spcPct val="150000"/>
              </a:lnSpc>
              <a:spcAft>
                <a:spcPts val="1800"/>
              </a:spcAft>
              <a:buFont typeface="Arial" panose="020B0604020202020204" pitchFamily="34" charset="0"/>
              <a:buChar char="•"/>
            </a:pPr>
            <a:r>
              <a:rPr lang="en-US" sz="5400">
                <a:solidFill>
                  <a:srgbClr val="002D5E"/>
                </a:solidFill>
                <a:latin typeface="Avenir Next LT Pro"/>
                <a:ea typeface="Lato"/>
                <a:cs typeface="Lato"/>
              </a:rPr>
              <a:t>Academic Progress Dashboard</a:t>
            </a:r>
            <a:endParaRPr lang="en-US" sz="5400">
              <a:solidFill>
                <a:srgbClr val="002D5E"/>
              </a:solidFill>
              <a:latin typeface="Avenir Next LT Pro" panose="020B0504020202020204" pitchFamily="34" charset="77"/>
              <a:ea typeface="Lato" charset="0"/>
              <a:cs typeface="Lato" charset="0"/>
            </a:endParaRPr>
          </a:p>
        </p:txBody>
      </p:sp>
    </p:spTree>
    <p:extLst>
      <p:ext uri="{BB962C8B-B14F-4D97-AF65-F5344CB8AC3E}">
        <p14:creationId xmlns:p14="http://schemas.microsoft.com/office/powerpoint/2010/main" val="38332983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12B6D-5998-C1F2-5589-992FF8C1DDAF}"/>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0740D721-4820-7321-B1DC-446B2CC5A067}"/>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199D8A52-3B79-F56C-92CB-1D2A67A1E189}"/>
              </a:ext>
            </a:extLst>
          </p:cNvPr>
          <p:cNvSpPr txBox="1"/>
          <p:nvPr/>
        </p:nvSpPr>
        <p:spPr>
          <a:xfrm>
            <a:off x="4556976" y="1120517"/>
            <a:ext cx="15263824"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Other Enrollment Services Resources</a:t>
            </a:r>
            <a:endParaRPr lang="en-US" sz="6600"/>
          </a:p>
        </p:txBody>
      </p:sp>
      <p:pic>
        <p:nvPicPr>
          <p:cNvPr id="13" name="Picture 12">
            <a:extLst>
              <a:ext uri="{FF2B5EF4-FFF2-40B4-BE49-F238E27FC236}">
                <a16:creationId xmlns:a16="http://schemas.microsoft.com/office/drawing/2014/main" id="{2D6C91AB-CEEB-3897-A5EC-6BA3552B2516}"/>
              </a:ext>
            </a:extLst>
          </p:cNvPr>
          <p:cNvPicPr>
            <a:picLocks noChangeAspect="1"/>
          </p:cNvPicPr>
          <p:nvPr/>
        </p:nvPicPr>
        <p:blipFill>
          <a:blip r:embed="rId4"/>
          <a:stretch>
            <a:fillRect/>
          </a:stretch>
        </p:blipFill>
        <p:spPr>
          <a:xfrm>
            <a:off x="2123126" y="3023600"/>
            <a:ext cx="20131397" cy="10185658"/>
          </a:xfrm>
          <a:prstGeom prst="rect">
            <a:avLst/>
          </a:prstGeom>
        </p:spPr>
      </p:pic>
      <p:pic>
        <p:nvPicPr>
          <p:cNvPr id="26" name="Picture 25">
            <a:extLst>
              <a:ext uri="{FF2B5EF4-FFF2-40B4-BE49-F238E27FC236}">
                <a16:creationId xmlns:a16="http://schemas.microsoft.com/office/drawing/2014/main" id="{D7E4A17C-9E86-0B8E-48B5-6D54091942B3}"/>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3" t="5221" r="90056" b="91268"/>
          <a:stretch>
            <a:fillRect/>
          </a:stretch>
        </p:blipFill>
        <p:spPr>
          <a:xfrm>
            <a:off x="8958409" y="7595363"/>
            <a:ext cx="1580782" cy="341063"/>
          </a:xfrm>
          <a:prstGeom prst="rect">
            <a:avLst/>
          </a:prstGeom>
        </p:spPr>
      </p:pic>
      <p:pic>
        <p:nvPicPr>
          <p:cNvPr id="28" name="Picture 27">
            <a:extLst>
              <a:ext uri="{FF2B5EF4-FFF2-40B4-BE49-F238E27FC236}">
                <a16:creationId xmlns:a16="http://schemas.microsoft.com/office/drawing/2014/main" id="{E2F8CC78-2E3A-1015-C3F9-A91C12870742}"/>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2" t="4920" r="84719" b="91430"/>
          <a:stretch>
            <a:fillRect/>
          </a:stretch>
        </p:blipFill>
        <p:spPr>
          <a:xfrm>
            <a:off x="8958408" y="8126990"/>
            <a:ext cx="2985514" cy="376110"/>
          </a:xfrm>
          <a:prstGeom prst="rect">
            <a:avLst/>
          </a:prstGeom>
        </p:spPr>
      </p:pic>
      <p:pic>
        <p:nvPicPr>
          <p:cNvPr id="30" name="Picture 29">
            <a:extLst>
              <a:ext uri="{FF2B5EF4-FFF2-40B4-BE49-F238E27FC236}">
                <a16:creationId xmlns:a16="http://schemas.microsoft.com/office/drawing/2014/main" id="{E8C3AA17-77F5-A2B9-B86D-3EB9C3CC3140}"/>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8950830" y="8676141"/>
            <a:ext cx="2171449" cy="358587"/>
          </a:xfrm>
          <a:prstGeom prst="rect">
            <a:avLst/>
          </a:prstGeom>
        </p:spPr>
      </p:pic>
      <p:pic>
        <p:nvPicPr>
          <p:cNvPr id="33" name="Picture 32">
            <a:extLst>
              <a:ext uri="{FF2B5EF4-FFF2-40B4-BE49-F238E27FC236}">
                <a16:creationId xmlns:a16="http://schemas.microsoft.com/office/drawing/2014/main" id="{09FA14A8-8D44-0B48-3E1F-7BFA0DD2A397}"/>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8958409" y="9223956"/>
            <a:ext cx="2171449" cy="358587"/>
          </a:xfrm>
          <a:prstGeom prst="rect">
            <a:avLst/>
          </a:prstGeom>
        </p:spPr>
      </p:pic>
      <p:pic>
        <p:nvPicPr>
          <p:cNvPr id="35" name="Picture 34">
            <a:extLst>
              <a:ext uri="{FF2B5EF4-FFF2-40B4-BE49-F238E27FC236}">
                <a16:creationId xmlns:a16="http://schemas.microsoft.com/office/drawing/2014/main" id="{03D5ED06-3DFE-3D98-B534-91D9A8D8115A}"/>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8958409" y="9699712"/>
            <a:ext cx="2171449" cy="358587"/>
          </a:xfrm>
          <a:prstGeom prst="rect">
            <a:avLst/>
          </a:prstGeom>
        </p:spPr>
      </p:pic>
      <p:pic>
        <p:nvPicPr>
          <p:cNvPr id="37" name="Picture 36">
            <a:extLst>
              <a:ext uri="{FF2B5EF4-FFF2-40B4-BE49-F238E27FC236}">
                <a16:creationId xmlns:a16="http://schemas.microsoft.com/office/drawing/2014/main" id="{F1BF4A15-9243-AABD-CDD8-AAE3F687D76D}"/>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3" t="4920" r="89425" b="91388"/>
          <a:stretch>
            <a:fillRect/>
          </a:stretch>
        </p:blipFill>
        <p:spPr>
          <a:xfrm>
            <a:off x="8958410" y="10231340"/>
            <a:ext cx="1726556" cy="358587"/>
          </a:xfrm>
          <a:prstGeom prst="rect">
            <a:avLst/>
          </a:prstGeom>
        </p:spPr>
      </p:pic>
      <p:pic>
        <p:nvPicPr>
          <p:cNvPr id="39" name="Picture 38">
            <a:extLst>
              <a:ext uri="{FF2B5EF4-FFF2-40B4-BE49-F238E27FC236}">
                <a16:creationId xmlns:a16="http://schemas.microsoft.com/office/drawing/2014/main" id="{DA536D58-2659-1705-BBE8-D1BAD8384495}"/>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3" t="4920" r="87500" b="91388"/>
          <a:stretch>
            <a:fillRect/>
          </a:stretch>
        </p:blipFill>
        <p:spPr>
          <a:xfrm>
            <a:off x="8950833" y="10779155"/>
            <a:ext cx="2171449" cy="358587"/>
          </a:xfrm>
          <a:prstGeom prst="rect">
            <a:avLst/>
          </a:prstGeom>
        </p:spPr>
      </p:pic>
      <p:pic>
        <p:nvPicPr>
          <p:cNvPr id="41" name="Picture 40">
            <a:extLst>
              <a:ext uri="{FF2B5EF4-FFF2-40B4-BE49-F238E27FC236}">
                <a16:creationId xmlns:a16="http://schemas.microsoft.com/office/drawing/2014/main" id="{6E0822E5-B959-30DD-7D8A-703E68E72EB1}"/>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3" t="4920" r="89482" b="91388"/>
          <a:stretch>
            <a:fillRect/>
          </a:stretch>
        </p:blipFill>
        <p:spPr>
          <a:xfrm>
            <a:off x="8971661" y="11254911"/>
            <a:ext cx="1713305" cy="358587"/>
          </a:xfrm>
          <a:prstGeom prst="rect">
            <a:avLst/>
          </a:prstGeom>
        </p:spPr>
      </p:pic>
      <p:pic>
        <p:nvPicPr>
          <p:cNvPr id="43" name="Picture 42">
            <a:extLst>
              <a:ext uri="{FF2B5EF4-FFF2-40B4-BE49-F238E27FC236}">
                <a16:creationId xmlns:a16="http://schemas.microsoft.com/office/drawing/2014/main" id="{80E25A5C-CF0C-659D-8EEE-D56FC5928323}"/>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artisticGlass/>
                    </a14:imgEffect>
                  </a14:imgLayer>
                </a14:imgProps>
              </a:ext>
            </a:extLst>
          </a:blip>
          <a:srcRect l="3103" t="4920" r="88130" b="91388"/>
          <a:stretch>
            <a:fillRect/>
          </a:stretch>
        </p:blipFill>
        <p:spPr>
          <a:xfrm>
            <a:off x="8950834" y="11740656"/>
            <a:ext cx="2025679" cy="358588"/>
          </a:xfrm>
          <a:prstGeom prst="rect">
            <a:avLst/>
          </a:prstGeom>
        </p:spPr>
      </p:pic>
      <p:pic>
        <p:nvPicPr>
          <p:cNvPr id="50" name="Picture 49">
            <a:extLst>
              <a:ext uri="{FF2B5EF4-FFF2-40B4-BE49-F238E27FC236}">
                <a16:creationId xmlns:a16="http://schemas.microsoft.com/office/drawing/2014/main" id="{C9E82D08-0C56-AAEB-76C9-FD2697837753}"/>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219590" y="7625315"/>
            <a:ext cx="1286999" cy="311112"/>
          </a:xfrm>
          <a:prstGeom prst="rect">
            <a:avLst/>
          </a:prstGeom>
        </p:spPr>
      </p:pic>
      <p:pic>
        <p:nvPicPr>
          <p:cNvPr id="68" name="Picture 67">
            <a:extLst>
              <a:ext uri="{FF2B5EF4-FFF2-40B4-BE49-F238E27FC236}">
                <a16:creationId xmlns:a16="http://schemas.microsoft.com/office/drawing/2014/main" id="{22676245-B38D-E8B5-B0BA-2DCCD89C52D9}"/>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284306" y="8180955"/>
            <a:ext cx="1286999" cy="311112"/>
          </a:xfrm>
          <a:prstGeom prst="rect">
            <a:avLst/>
          </a:prstGeom>
        </p:spPr>
      </p:pic>
      <p:pic>
        <p:nvPicPr>
          <p:cNvPr id="70" name="Picture 69">
            <a:extLst>
              <a:ext uri="{FF2B5EF4-FFF2-40B4-BE49-F238E27FC236}">
                <a16:creationId xmlns:a16="http://schemas.microsoft.com/office/drawing/2014/main" id="{10340482-37A8-3A77-547E-45FBEF3A6FE8}"/>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248817" y="8656028"/>
            <a:ext cx="1286999" cy="311112"/>
          </a:xfrm>
          <a:prstGeom prst="rect">
            <a:avLst/>
          </a:prstGeom>
        </p:spPr>
      </p:pic>
      <p:pic>
        <p:nvPicPr>
          <p:cNvPr id="72" name="Picture 71">
            <a:extLst>
              <a:ext uri="{FF2B5EF4-FFF2-40B4-BE49-F238E27FC236}">
                <a16:creationId xmlns:a16="http://schemas.microsoft.com/office/drawing/2014/main" id="{42E8DCB5-B069-54B0-8CA8-50801CFB878D}"/>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261343" y="9246270"/>
            <a:ext cx="1286999" cy="311112"/>
          </a:xfrm>
          <a:prstGeom prst="rect">
            <a:avLst/>
          </a:prstGeom>
        </p:spPr>
      </p:pic>
      <p:pic>
        <p:nvPicPr>
          <p:cNvPr id="74" name="Picture 73">
            <a:extLst>
              <a:ext uri="{FF2B5EF4-FFF2-40B4-BE49-F238E27FC236}">
                <a16:creationId xmlns:a16="http://schemas.microsoft.com/office/drawing/2014/main" id="{E1ABB100-E9A6-ED10-EAC0-189AD96CACD2}"/>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284306" y="9706626"/>
            <a:ext cx="1286999" cy="311112"/>
          </a:xfrm>
          <a:prstGeom prst="rect">
            <a:avLst/>
          </a:prstGeom>
        </p:spPr>
      </p:pic>
      <p:pic>
        <p:nvPicPr>
          <p:cNvPr id="76" name="Picture 75">
            <a:extLst>
              <a:ext uri="{FF2B5EF4-FFF2-40B4-BE49-F238E27FC236}">
                <a16:creationId xmlns:a16="http://schemas.microsoft.com/office/drawing/2014/main" id="{139829B1-77F2-EEEC-71E1-C229AB4682C5}"/>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284307" y="10264886"/>
            <a:ext cx="1286999" cy="311112"/>
          </a:xfrm>
          <a:prstGeom prst="rect">
            <a:avLst/>
          </a:prstGeom>
        </p:spPr>
      </p:pic>
      <p:pic>
        <p:nvPicPr>
          <p:cNvPr id="78" name="Picture 77">
            <a:extLst>
              <a:ext uri="{FF2B5EF4-FFF2-40B4-BE49-F238E27FC236}">
                <a16:creationId xmlns:a16="http://schemas.microsoft.com/office/drawing/2014/main" id="{20ADDB73-577E-D397-068B-2C530C4E67D2}"/>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284308" y="10769307"/>
            <a:ext cx="1286999" cy="311112"/>
          </a:xfrm>
          <a:prstGeom prst="rect">
            <a:avLst/>
          </a:prstGeom>
        </p:spPr>
      </p:pic>
      <p:pic>
        <p:nvPicPr>
          <p:cNvPr id="80" name="Picture 79">
            <a:extLst>
              <a:ext uri="{FF2B5EF4-FFF2-40B4-BE49-F238E27FC236}">
                <a16:creationId xmlns:a16="http://schemas.microsoft.com/office/drawing/2014/main" id="{486E3B6A-279A-12BD-B617-EFA2C8E638C8}"/>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330237" y="11302386"/>
            <a:ext cx="1286999" cy="311112"/>
          </a:xfrm>
          <a:prstGeom prst="rect">
            <a:avLst/>
          </a:prstGeom>
        </p:spPr>
      </p:pic>
      <p:pic>
        <p:nvPicPr>
          <p:cNvPr id="82" name="Picture 81">
            <a:extLst>
              <a:ext uri="{FF2B5EF4-FFF2-40B4-BE49-F238E27FC236}">
                <a16:creationId xmlns:a16="http://schemas.microsoft.com/office/drawing/2014/main" id="{62B97332-D4F8-E0EF-DA06-32D5B0D6058D}"/>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2310950" y="11889824"/>
            <a:ext cx="1286999" cy="311112"/>
          </a:xfrm>
          <a:prstGeom prst="rect">
            <a:avLst/>
          </a:prstGeom>
        </p:spPr>
      </p:pic>
      <p:pic>
        <p:nvPicPr>
          <p:cNvPr id="84" name="Picture 83">
            <a:extLst>
              <a:ext uri="{FF2B5EF4-FFF2-40B4-BE49-F238E27FC236}">
                <a16:creationId xmlns:a16="http://schemas.microsoft.com/office/drawing/2014/main" id="{6A347ADA-FBB9-CCF8-EF25-BA1D48670C43}"/>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899989" y="7657818"/>
            <a:ext cx="1286999" cy="311112"/>
          </a:xfrm>
          <a:prstGeom prst="rect">
            <a:avLst/>
          </a:prstGeom>
        </p:spPr>
      </p:pic>
      <p:pic>
        <p:nvPicPr>
          <p:cNvPr id="86" name="Picture 85">
            <a:extLst>
              <a:ext uri="{FF2B5EF4-FFF2-40B4-BE49-F238E27FC236}">
                <a16:creationId xmlns:a16="http://schemas.microsoft.com/office/drawing/2014/main" id="{CCD534E0-7DCC-EB1E-AC56-5E3B256F0432}"/>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899988" y="8733356"/>
            <a:ext cx="1286999" cy="311112"/>
          </a:xfrm>
          <a:prstGeom prst="rect">
            <a:avLst/>
          </a:prstGeom>
        </p:spPr>
      </p:pic>
      <p:pic>
        <p:nvPicPr>
          <p:cNvPr id="88" name="Picture 87">
            <a:extLst>
              <a:ext uri="{FF2B5EF4-FFF2-40B4-BE49-F238E27FC236}">
                <a16:creationId xmlns:a16="http://schemas.microsoft.com/office/drawing/2014/main" id="{A8E37619-A5B9-0DF4-22CA-84D9DCE6E2FC}"/>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899988" y="9167091"/>
            <a:ext cx="1286999" cy="311112"/>
          </a:xfrm>
          <a:prstGeom prst="rect">
            <a:avLst/>
          </a:prstGeom>
        </p:spPr>
      </p:pic>
      <p:pic>
        <p:nvPicPr>
          <p:cNvPr id="90" name="Picture 89">
            <a:extLst>
              <a:ext uri="{FF2B5EF4-FFF2-40B4-BE49-F238E27FC236}">
                <a16:creationId xmlns:a16="http://schemas.microsoft.com/office/drawing/2014/main" id="{EA52CDBD-13EB-B93E-A08E-06161175E061}"/>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899989" y="9723449"/>
            <a:ext cx="1286999" cy="311112"/>
          </a:xfrm>
          <a:prstGeom prst="rect">
            <a:avLst/>
          </a:prstGeom>
        </p:spPr>
      </p:pic>
      <p:pic>
        <p:nvPicPr>
          <p:cNvPr id="92" name="Picture 91">
            <a:extLst>
              <a:ext uri="{FF2B5EF4-FFF2-40B4-BE49-F238E27FC236}">
                <a16:creationId xmlns:a16="http://schemas.microsoft.com/office/drawing/2014/main" id="{3E49942D-4918-C071-E2C4-D602B5A61347}"/>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950455" y="10278815"/>
            <a:ext cx="1286999" cy="311112"/>
          </a:xfrm>
          <a:prstGeom prst="rect">
            <a:avLst/>
          </a:prstGeom>
        </p:spPr>
      </p:pic>
      <p:pic>
        <p:nvPicPr>
          <p:cNvPr id="94" name="Picture 93">
            <a:extLst>
              <a:ext uri="{FF2B5EF4-FFF2-40B4-BE49-F238E27FC236}">
                <a16:creationId xmlns:a16="http://schemas.microsoft.com/office/drawing/2014/main" id="{F4A62DC2-21A7-5D60-A919-1AE44440A983}"/>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958806" y="10769307"/>
            <a:ext cx="1286999" cy="311112"/>
          </a:xfrm>
          <a:prstGeom prst="rect">
            <a:avLst/>
          </a:prstGeom>
        </p:spPr>
      </p:pic>
      <p:pic>
        <p:nvPicPr>
          <p:cNvPr id="96" name="Picture 95">
            <a:extLst>
              <a:ext uri="{FF2B5EF4-FFF2-40B4-BE49-F238E27FC236}">
                <a16:creationId xmlns:a16="http://schemas.microsoft.com/office/drawing/2014/main" id="{FB9FB87B-B5F4-F346-2CA5-94FEE7B48D4E}"/>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958807" y="11278648"/>
            <a:ext cx="1286999" cy="311112"/>
          </a:xfrm>
          <a:prstGeom prst="rect">
            <a:avLst/>
          </a:prstGeom>
        </p:spPr>
      </p:pic>
      <p:pic>
        <p:nvPicPr>
          <p:cNvPr id="98" name="Picture 97">
            <a:extLst>
              <a:ext uri="{FF2B5EF4-FFF2-40B4-BE49-F238E27FC236}">
                <a16:creationId xmlns:a16="http://schemas.microsoft.com/office/drawing/2014/main" id="{623A48C0-C6CF-56B7-14A7-250FAB1F22B4}"/>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963789" y="11889824"/>
            <a:ext cx="1286999" cy="311112"/>
          </a:xfrm>
          <a:prstGeom prst="rect">
            <a:avLst/>
          </a:prstGeom>
        </p:spPr>
      </p:pic>
      <p:pic>
        <p:nvPicPr>
          <p:cNvPr id="100" name="Picture 99">
            <a:extLst>
              <a:ext uri="{FF2B5EF4-FFF2-40B4-BE49-F238E27FC236}">
                <a16:creationId xmlns:a16="http://schemas.microsoft.com/office/drawing/2014/main" id="{2E69EA74-2764-CE90-2E54-528F42F9DF5E}"/>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576"/>
          <a:stretch>
            <a:fillRect/>
          </a:stretch>
        </p:blipFill>
        <p:spPr>
          <a:xfrm>
            <a:off x="13899988" y="8202130"/>
            <a:ext cx="1286999" cy="311112"/>
          </a:xfrm>
          <a:prstGeom prst="rect">
            <a:avLst/>
          </a:prstGeom>
        </p:spPr>
      </p:pic>
      <p:sp>
        <p:nvSpPr>
          <p:cNvPr id="3" name="Subtitle 2">
            <a:extLst>
              <a:ext uri="{FF2B5EF4-FFF2-40B4-BE49-F238E27FC236}">
                <a16:creationId xmlns:a16="http://schemas.microsoft.com/office/drawing/2014/main" id="{E9B5B986-8FA6-F546-7528-1DC3B6C2AAFF}"/>
              </a:ext>
            </a:extLst>
          </p:cNvPr>
          <p:cNvSpPr txBox="1">
            <a:spLocks/>
          </p:cNvSpPr>
          <p:nvPr/>
        </p:nvSpPr>
        <p:spPr>
          <a:xfrm>
            <a:off x="10734438" y="1967707"/>
            <a:ext cx="2970304" cy="951450"/>
          </a:xfrm>
          <a:prstGeom prst="rect">
            <a:avLst/>
          </a:prstGeom>
        </p:spPr>
        <p:txBody>
          <a:bodyPr vert="horz" wrap="non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4400" b="1">
                <a:latin typeface="Avenir Next LT Pro Light"/>
                <a:cs typeface="Lato Light"/>
              </a:rPr>
              <a:t>Early Alert</a:t>
            </a:r>
            <a:endParaRPr lang="en-US"/>
          </a:p>
        </p:txBody>
      </p:sp>
    </p:spTree>
    <p:extLst>
      <p:ext uri="{BB962C8B-B14F-4D97-AF65-F5344CB8AC3E}">
        <p14:creationId xmlns:p14="http://schemas.microsoft.com/office/powerpoint/2010/main" val="6260669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A0D9-CF86-4D47-FAFD-D88FE9881AC9}"/>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654F45F0-BB29-2A23-D519-8505D124166F}"/>
              </a:ext>
            </a:extLst>
          </p:cNvPr>
          <p:cNvPicPr>
            <a:picLocks noChangeAspect="1"/>
          </p:cNvPicPr>
          <p:nvPr/>
        </p:nvPicPr>
        <p:blipFill>
          <a:blip r:embed="rId3"/>
          <a:stretch>
            <a:fillRect/>
          </a:stretch>
        </p:blipFill>
        <p:spPr>
          <a:xfrm>
            <a:off x="-6350" y="0"/>
            <a:ext cx="24384000" cy="13716000"/>
          </a:xfrm>
          <a:prstGeom prst="rect">
            <a:avLst/>
          </a:prstGeom>
        </p:spPr>
      </p:pic>
      <p:sp>
        <p:nvSpPr>
          <p:cNvPr id="25" name="TextBox 24">
            <a:extLst>
              <a:ext uri="{FF2B5EF4-FFF2-40B4-BE49-F238E27FC236}">
                <a16:creationId xmlns:a16="http://schemas.microsoft.com/office/drawing/2014/main" id="{B3CC82BA-CE5F-2A6A-1712-9170DCCD09FC}"/>
              </a:ext>
            </a:extLst>
          </p:cNvPr>
          <p:cNvSpPr txBox="1"/>
          <p:nvPr/>
        </p:nvSpPr>
        <p:spPr>
          <a:xfrm>
            <a:off x="4556976" y="1120517"/>
            <a:ext cx="15263824"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Other Enrollment Services Resources</a:t>
            </a:r>
            <a:endParaRPr lang="en-US" sz="6600"/>
          </a:p>
        </p:txBody>
      </p:sp>
      <p:pic>
        <p:nvPicPr>
          <p:cNvPr id="5" name="Picture 4">
            <a:extLst>
              <a:ext uri="{FF2B5EF4-FFF2-40B4-BE49-F238E27FC236}">
                <a16:creationId xmlns:a16="http://schemas.microsoft.com/office/drawing/2014/main" id="{B0628378-1E1A-BA78-BBD8-5167EC70717C}"/>
              </a:ext>
            </a:extLst>
          </p:cNvPr>
          <p:cNvPicPr>
            <a:picLocks noChangeAspect="1"/>
          </p:cNvPicPr>
          <p:nvPr/>
        </p:nvPicPr>
        <p:blipFill>
          <a:blip r:embed="rId4"/>
          <a:stretch>
            <a:fillRect/>
          </a:stretch>
        </p:blipFill>
        <p:spPr>
          <a:xfrm>
            <a:off x="1248504" y="3857202"/>
            <a:ext cx="21880641" cy="9151167"/>
          </a:xfrm>
          <a:prstGeom prst="rect">
            <a:avLst/>
          </a:prstGeom>
        </p:spPr>
      </p:pic>
      <p:pic>
        <p:nvPicPr>
          <p:cNvPr id="9" name="Picture 8">
            <a:extLst>
              <a:ext uri="{FF2B5EF4-FFF2-40B4-BE49-F238E27FC236}">
                <a16:creationId xmlns:a16="http://schemas.microsoft.com/office/drawing/2014/main" id="{BB1CE3BB-FE6D-08F4-2317-F3CE76F4F04B}"/>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1327" b="91805"/>
          <a:stretch>
            <a:fillRect/>
          </a:stretch>
        </p:blipFill>
        <p:spPr>
          <a:xfrm>
            <a:off x="8611286" y="9100119"/>
            <a:ext cx="1286993" cy="288904"/>
          </a:xfrm>
          <a:prstGeom prst="rect">
            <a:avLst/>
          </a:prstGeom>
        </p:spPr>
      </p:pic>
      <p:pic>
        <p:nvPicPr>
          <p:cNvPr id="11" name="Picture 10">
            <a:extLst>
              <a:ext uri="{FF2B5EF4-FFF2-40B4-BE49-F238E27FC236}">
                <a16:creationId xmlns:a16="http://schemas.microsoft.com/office/drawing/2014/main" id="{CBD0D27D-F4C2-6D63-4708-F37AE4459523}"/>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4441" r="93157" b="91576"/>
          <a:stretch>
            <a:fillRect/>
          </a:stretch>
        </p:blipFill>
        <p:spPr>
          <a:xfrm>
            <a:off x="8611285" y="9474965"/>
            <a:ext cx="864019" cy="386840"/>
          </a:xfrm>
          <a:prstGeom prst="rect">
            <a:avLst/>
          </a:prstGeom>
        </p:spPr>
      </p:pic>
      <p:pic>
        <p:nvPicPr>
          <p:cNvPr id="22" name="Picture 21">
            <a:extLst>
              <a:ext uri="{FF2B5EF4-FFF2-40B4-BE49-F238E27FC236}">
                <a16:creationId xmlns:a16="http://schemas.microsoft.com/office/drawing/2014/main" id="{275CD9BC-EB3A-234F-4693-E75006E981CA}"/>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2183" b="91870"/>
          <a:stretch>
            <a:fillRect/>
          </a:stretch>
        </p:blipFill>
        <p:spPr>
          <a:xfrm>
            <a:off x="8611280" y="9937864"/>
            <a:ext cx="1089311" cy="282576"/>
          </a:xfrm>
          <a:prstGeom prst="rect">
            <a:avLst/>
          </a:prstGeom>
        </p:spPr>
      </p:pic>
      <p:pic>
        <p:nvPicPr>
          <p:cNvPr id="26" name="Picture 25">
            <a:extLst>
              <a:ext uri="{FF2B5EF4-FFF2-40B4-BE49-F238E27FC236}">
                <a16:creationId xmlns:a16="http://schemas.microsoft.com/office/drawing/2014/main" id="{6BDBBE24-8955-F37D-2EEF-05674A96A8F1}"/>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2584" b="91409"/>
          <a:stretch>
            <a:fillRect/>
          </a:stretch>
        </p:blipFill>
        <p:spPr>
          <a:xfrm>
            <a:off x="8611281" y="10325035"/>
            <a:ext cx="996546" cy="327323"/>
          </a:xfrm>
          <a:prstGeom prst="rect">
            <a:avLst/>
          </a:prstGeom>
        </p:spPr>
      </p:pic>
      <p:pic>
        <p:nvPicPr>
          <p:cNvPr id="28" name="Picture 27">
            <a:extLst>
              <a:ext uri="{FF2B5EF4-FFF2-40B4-BE49-F238E27FC236}">
                <a16:creationId xmlns:a16="http://schemas.microsoft.com/office/drawing/2014/main" id="{6444174B-81C8-D422-A9C7-3C551CD03ED7}"/>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2984" t="5220" r="92584" b="91218"/>
          <a:stretch>
            <a:fillRect/>
          </a:stretch>
        </p:blipFill>
        <p:spPr>
          <a:xfrm>
            <a:off x="8583676" y="10722089"/>
            <a:ext cx="1024151" cy="345977"/>
          </a:xfrm>
          <a:prstGeom prst="rect">
            <a:avLst/>
          </a:prstGeom>
        </p:spPr>
      </p:pic>
      <p:pic>
        <p:nvPicPr>
          <p:cNvPr id="30" name="Picture 29">
            <a:extLst>
              <a:ext uri="{FF2B5EF4-FFF2-40B4-BE49-F238E27FC236}">
                <a16:creationId xmlns:a16="http://schemas.microsoft.com/office/drawing/2014/main" id="{94214B0C-FA2D-E664-8B89-84C281F40FF5}"/>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4862" r="92584" b="91576"/>
          <a:stretch>
            <a:fillRect/>
          </a:stretch>
        </p:blipFill>
        <p:spPr>
          <a:xfrm>
            <a:off x="8611282" y="11137797"/>
            <a:ext cx="996545" cy="345977"/>
          </a:xfrm>
          <a:prstGeom prst="rect">
            <a:avLst/>
          </a:prstGeom>
        </p:spPr>
      </p:pic>
      <p:pic>
        <p:nvPicPr>
          <p:cNvPr id="33" name="Picture 32">
            <a:extLst>
              <a:ext uri="{FF2B5EF4-FFF2-40B4-BE49-F238E27FC236}">
                <a16:creationId xmlns:a16="http://schemas.microsoft.com/office/drawing/2014/main" id="{680B6BBF-8AE9-9F27-0270-8B795F350A60}"/>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2584" b="91576"/>
          <a:stretch>
            <a:fillRect/>
          </a:stretch>
        </p:blipFill>
        <p:spPr>
          <a:xfrm>
            <a:off x="8611280" y="11589314"/>
            <a:ext cx="996544" cy="311111"/>
          </a:xfrm>
          <a:prstGeom prst="rect">
            <a:avLst/>
          </a:prstGeom>
        </p:spPr>
      </p:pic>
      <p:pic>
        <p:nvPicPr>
          <p:cNvPr id="35" name="Picture 34">
            <a:extLst>
              <a:ext uri="{FF2B5EF4-FFF2-40B4-BE49-F238E27FC236}">
                <a16:creationId xmlns:a16="http://schemas.microsoft.com/office/drawing/2014/main" id="{4256E9A1-3CA7-62D9-812A-3FBC1221276A}"/>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2986" t="4280" r="93502" b="92517"/>
          <a:stretch>
            <a:fillRect/>
          </a:stretch>
        </p:blipFill>
        <p:spPr>
          <a:xfrm>
            <a:off x="8663741" y="11928350"/>
            <a:ext cx="811563" cy="311111"/>
          </a:xfrm>
          <a:prstGeom prst="rect">
            <a:avLst/>
          </a:prstGeom>
        </p:spPr>
      </p:pic>
      <p:pic>
        <p:nvPicPr>
          <p:cNvPr id="39" name="Picture 38">
            <a:extLst>
              <a:ext uri="{FF2B5EF4-FFF2-40B4-BE49-F238E27FC236}">
                <a16:creationId xmlns:a16="http://schemas.microsoft.com/office/drawing/2014/main" id="{2D85B3B8-8A0D-2ED5-9E8B-25A87DE19C9A}"/>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4046" b="91805"/>
          <a:stretch>
            <a:fillRect/>
          </a:stretch>
        </p:blipFill>
        <p:spPr>
          <a:xfrm>
            <a:off x="10459958" y="11589313"/>
            <a:ext cx="658616" cy="288905"/>
          </a:xfrm>
          <a:prstGeom prst="rect">
            <a:avLst/>
          </a:prstGeom>
        </p:spPr>
      </p:pic>
      <p:pic>
        <p:nvPicPr>
          <p:cNvPr id="43" name="Picture 42">
            <a:extLst>
              <a:ext uri="{FF2B5EF4-FFF2-40B4-BE49-F238E27FC236}">
                <a16:creationId xmlns:a16="http://schemas.microsoft.com/office/drawing/2014/main" id="{5CCD98D9-E4D7-5CF7-9BB5-E20352B32DF2}"/>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2584" b="91576"/>
          <a:stretch>
            <a:fillRect/>
          </a:stretch>
        </p:blipFill>
        <p:spPr>
          <a:xfrm>
            <a:off x="10453330" y="12006537"/>
            <a:ext cx="996544" cy="311111"/>
          </a:xfrm>
          <a:prstGeom prst="rect">
            <a:avLst/>
          </a:prstGeom>
        </p:spPr>
      </p:pic>
      <p:pic>
        <p:nvPicPr>
          <p:cNvPr id="45" name="Picture 44">
            <a:extLst>
              <a:ext uri="{FF2B5EF4-FFF2-40B4-BE49-F238E27FC236}">
                <a16:creationId xmlns:a16="http://schemas.microsoft.com/office/drawing/2014/main" id="{ED165FB8-10B4-6F59-6662-C42019B7CEE4}"/>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4121" b="91723"/>
          <a:stretch>
            <a:fillRect/>
          </a:stretch>
        </p:blipFill>
        <p:spPr>
          <a:xfrm>
            <a:off x="10477203" y="11186072"/>
            <a:ext cx="641371" cy="296781"/>
          </a:xfrm>
          <a:prstGeom prst="rect">
            <a:avLst/>
          </a:prstGeom>
        </p:spPr>
      </p:pic>
      <p:pic>
        <p:nvPicPr>
          <p:cNvPr id="47" name="Picture 46">
            <a:extLst>
              <a:ext uri="{FF2B5EF4-FFF2-40B4-BE49-F238E27FC236}">
                <a16:creationId xmlns:a16="http://schemas.microsoft.com/office/drawing/2014/main" id="{A0DAF1DF-7D26-609F-7A9C-29A68CDF1ECB}"/>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369" r="94121" b="91576"/>
          <a:stretch>
            <a:fillRect/>
          </a:stretch>
        </p:blipFill>
        <p:spPr>
          <a:xfrm>
            <a:off x="10477203" y="10783178"/>
            <a:ext cx="641371" cy="296781"/>
          </a:xfrm>
          <a:prstGeom prst="rect">
            <a:avLst/>
          </a:prstGeom>
        </p:spPr>
      </p:pic>
      <p:pic>
        <p:nvPicPr>
          <p:cNvPr id="49" name="Picture 48">
            <a:extLst>
              <a:ext uri="{FF2B5EF4-FFF2-40B4-BE49-F238E27FC236}">
                <a16:creationId xmlns:a16="http://schemas.microsoft.com/office/drawing/2014/main" id="{13B887C4-1B58-34DA-351F-E5801A1D979C}"/>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3536" b="91952"/>
          <a:stretch>
            <a:fillRect/>
          </a:stretch>
        </p:blipFill>
        <p:spPr>
          <a:xfrm>
            <a:off x="10477203" y="10377785"/>
            <a:ext cx="776524" cy="274574"/>
          </a:xfrm>
          <a:prstGeom prst="rect">
            <a:avLst/>
          </a:prstGeom>
        </p:spPr>
      </p:pic>
      <p:pic>
        <p:nvPicPr>
          <p:cNvPr id="51" name="Picture 50">
            <a:extLst>
              <a:ext uri="{FF2B5EF4-FFF2-40B4-BE49-F238E27FC236}">
                <a16:creationId xmlns:a16="http://schemas.microsoft.com/office/drawing/2014/main" id="{3515307E-0781-A7DD-6FA0-D8EDA2355C33}"/>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4827" b="92103"/>
          <a:stretch>
            <a:fillRect/>
          </a:stretch>
        </p:blipFill>
        <p:spPr>
          <a:xfrm>
            <a:off x="10477203" y="9960561"/>
            <a:ext cx="478242" cy="259880"/>
          </a:xfrm>
          <a:prstGeom prst="rect">
            <a:avLst/>
          </a:prstGeom>
        </p:spPr>
      </p:pic>
      <p:pic>
        <p:nvPicPr>
          <p:cNvPr id="53" name="Picture 52">
            <a:extLst>
              <a:ext uri="{FF2B5EF4-FFF2-40B4-BE49-F238E27FC236}">
                <a16:creationId xmlns:a16="http://schemas.microsoft.com/office/drawing/2014/main" id="{963F1AA8-EB6C-289C-4D4C-E26499EE1A42}"/>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3433" b="91805"/>
          <a:stretch>
            <a:fillRect/>
          </a:stretch>
        </p:blipFill>
        <p:spPr>
          <a:xfrm>
            <a:off x="10477203" y="9100120"/>
            <a:ext cx="800397" cy="288904"/>
          </a:xfrm>
          <a:prstGeom prst="rect">
            <a:avLst/>
          </a:prstGeom>
        </p:spPr>
      </p:pic>
      <p:pic>
        <p:nvPicPr>
          <p:cNvPr id="55" name="Picture 54">
            <a:extLst>
              <a:ext uri="{FF2B5EF4-FFF2-40B4-BE49-F238E27FC236}">
                <a16:creationId xmlns:a16="http://schemas.microsoft.com/office/drawing/2014/main" id="{66BCBBED-0005-9A89-B4DD-0A11889B4E7A}"/>
              </a:ext>
            </a:extLst>
          </p:cNvPr>
          <p:cNvPicPr>
            <a:picLocks noChangeAspect="1"/>
          </p:cNvPicPr>
          <p:nvPr/>
        </p:nvPicPr>
        <p:blipFill>
          <a:blip r:embed="rId5">
            <a:grayscl/>
            <a:extLst>
              <a:ext uri="{BEBA8EAE-BF5A-486C-A8C5-ECC9F3942E4B}">
                <a14:imgProps xmlns:a14="http://schemas.microsoft.com/office/drawing/2010/main">
                  <a14:imgLayer r:embed="rId6">
                    <a14:imgEffect>
                      <a14:artisticGlass/>
                    </a14:imgEffect>
                  </a14:imgLayer>
                </a14:imgProps>
              </a:ext>
            </a:extLst>
          </a:blip>
          <a:srcRect l="3103" t="5221" r="93433" b="91805"/>
          <a:stretch>
            <a:fillRect/>
          </a:stretch>
        </p:blipFill>
        <p:spPr>
          <a:xfrm>
            <a:off x="10453330" y="9557319"/>
            <a:ext cx="800397" cy="288905"/>
          </a:xfrm>
          <a:prstGeom prst="rect">
            <a:avLst/>
          </a:prstGeom>
        </p:spPr>
      </p:pic>
      <p:sp>
        <p:nvSpPr>
          <p:cNvPr id="57" name="Subtitle 2">
            <a:extLst>
              <a:ext uri="{FF2B5EF4-FFF2-40B4-BE49-F238E27FC236}">
                <a16:creationId xmlns:a16="http://schemas.microsoft.com/office/drawing/2014/main" id="{68B14556-29B6-2E75-D897-B670F1DA2D9E}"/>
              </a:ext>
            </a:extLst>
          </p:cNvPr>
          <p:cNvSpPr txBox="1">
            <a:spLocks/>
          </p:cNvSpPr>
          <p:nvPr/>
        </p:nvSpPr>
        <p:spPr>
          <a:xfrm>
            <a:off x="8056543" y="2303540"/>
            <a:ext cx="8264575" cy="951450"/>
          </a:xfrm>
          <a:prstGeom prst="rect">
            <a:avLst/>
          </a:prstGeom>
        </p:spPr>
        <p:txBody>
          <a:bodyPr vert="horz" wrap="non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4400" b="1">
                <a:latin typeface="Avenir Next LT Pro Light"/>
                <a:cs typeface="Lato Light"/>
              </a:rPr>
              <a:t>Academic Progress Dashboard</a:t>
            </a:r>
            <a:endParaRPr lang="en-US"/>
          </a:p>
        </p:txBody>
      </p:sp>
    </p:spTree>
    <p:extLst>
      <p:ext uri="{BB962C8B-B14F-4D97-AF65-F5344CB8AC3E}">
        <p14:creationId xmlns:p14="http://schemas.microsoft.com/office/powerpoint/2010/main" val="366001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39525-71C8-8ADD-4BEF-59D19FBC1426}"/>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2E381B68-A342-4B0C-DD63-0122B2770733}"/>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07669D92-CDBF-F2D4-0147-849616FD447A}"/>
              </a:ext>
            </a:extLst>
          </p:cNvPr>
          <p:cNvSpPr txBox="1"/>
          <p:nvPr/>
        </p:nvSpPr>
        <p:spPr>
          <a:xfrm>
            <a:off x="7086862" y="1120517"/>
            <a:ext cx="10204041"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panose="020B0504020202020204" pitchFamily="34" charset="77"/>
                <a:ea typeface="Lato" charset="0"/>
                <a:cs typeface="Lato" charset="0"/>
              </a:rPr>
              <a:t>ENROLLMENT SERVICES</a:t>
            </a:r>
            <a:endParaRPr lang="id-ID" sz="6600" b="1">
              <a:solidFill>
                <a:srgbClr val="002D5E"/>
              </a:solidFill>
              <a:latin typeface="Avenir Next LT Pro" panose="020B0504020202020204" pitchFamily="34" charset="77"/>
              <a:ea typeface="Lato" charset="0"/>
              <a:cs typeface="Lato" charset="0"/>
            </a:endParaRPr>
          </a:p>
        </p:txBody>
      </p:sp>
      <p:sp>
        <p:nvSpPr>
          <p:cNvPr id="27" name="Subtitle 2">
            <a:extLst>
              <a:ext uri="{FF2B5EF4-FFF2-40B4-BE49-F238E27FC236}">
                <a16:creationId xmlns:a16="http://schemas.microsoft.com/office/drawing/2014/main" id="{5F303D86-C7E6-0C49-28A5-4B320C56376E}"/>
              </a:ext>
            </a:extLst>
          </p:cNvPr>
          <p:cNvSpPr txBox="1">
            <a:spLocks/>
          </p:cNvSpPr>
          <p:nvPr/>
        </p:nvSpPr>
        <p:spPr>
          <a:xfrm>
            <a:off x="13982116" y="3105170"/>
            <a:ext cx="8114632" cy="6835112"/>
          </a:xfrm>
          <a:prstGeom prst="rect">
            <a:avLst/>
          </a:prstGeom>
        </p:spPr>
        <p:txBody>
          <a:bodyPr vert="horz" wrap="squar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6000" b="1">
                <a:latin typeface="Avenir Next LT Pro Light"/>
                <a:cs typeface="Lato Light"/>
              </a:rPr>
              <a:t>Contact info:</a:t>
            </a:r>
            <a:endParaRPr lang="en-US" sz="6000">
              <a:ea typeface="Open Sans Light"/>
            </a:endParaRPr>
          </a:p>
          <a:p>
            <a:endParaRPr lang="en-US" sz="2750" b="1">
              <a:latin typeface="Avenir Next LT Pro Light"/>
              <a:cs typeface="Lato Light"/>
            </a:endParaRPr>
          </a:p>
          <a:p>
            <a:endParaRPr lang="en-US" sz="2750" b="1">
              <a:latin typeface="Avenir Next LT Pro Light"/>
              <a:cs typeface="Lato Light"/>
            </a:endParaRPr>
          </a:p>
          <a:p>
            <a:endParaRPr lang="en-US" sz="2750" b="1">
              <a:latin typeface="Avenir Next LT Pro Light"/>
              <a:cs typeface="Lato Light"/>
            </a:endParaRPr>
          </a:p>
          <a:p>
            <a:r>
              <a:rPr lang="en-US" sz="6600" b="1" u="sng">
                <a:latin typeface="Avenir Next LT Pro Light"/>
                <a:cs typeface="Lato Light"/>
              </a:rPr>
              <a:t>reports@byu.edu</a:t>
            </a:r>
          </a:p>
          <a:p>
            <a:endParaRPr lang="en-US" sz="2750">
              <a:latin typeface="Avenir Next LT Pro Light"/>
              <a:cs typeface="Lato Light"/>
            </a:endParaRPr>
          </a:p>
          <a:p>
            <a:endParaRPr lang="en-US" sz="2750">
              <a:latin typeface="Avenir Next LT Pro Light"/>
              <a:cs typeface="Lato Light"/>
            </a:endParaRPr>
          </a:p>
          <a:p>
            <a:endParaRPr lang="en-US" sz="2750">
              <a:latin typeface="Avenir Next LT Pro Light"/>
              <a:cs typeface="Lato Light"/>
            </a:endParaRPr>
          </a:p>
          <a:p>
            <a:endParaRPr lang="en-US" sz="2750">
              <a:latin typeface="Avenir Next LT Pro Light"/>
              <a:cs typeface="Lato Light"/>
            </a:endParaRPr>
          </a:p>
        </p:txBody>
      </p:sp>
      <p:pic>
        <p:nvPicPr>
          <p:cNvPr id="4" name="Picture 3">
            <a:extLst>
              <a:ext uri="{FF2B5EF4-FFF2-40B4-BE49-F238E27FC236}">
                <a16:creationId xmlns:a16="http://schemas.microsoft.com/office/drawing/2014/main" id="{B1CCB199-F3AA-269D-BFC8-464C05401E66}"/>
              </a:ext>
            </a:extLst>
          </p:cNvPr>
          <p:cNvPicPr>
            <a:picLocks noChangeAspect="1"/>
          </p:cNvPicPr>
          <p:nvPr/>
        </p:nvPicPr>
        <p:blipFill>
          <a:blip r:embed="rId4"/>
          <a:stretch>
            <a:fillRect/>
          </a:stretch>
        </p:blipFill>
        <p:spPr>
          <a:xfrm>
            <a:off x="2065385" y="3270157"/>
            <a:ext cx="10044121" cy="8829675"/>
          </a:xfrm>
          <a:prstGeom prst="rect">
            <a:avLst/>
          </a:prstGeom>
        </p:spPr>
      </p:pic>
    </p:spTree>
    <p:extLst>
      <p:ext uri="{BB962C8B-B14F-4D97-AF65-F5344CB8AC3E}">
        <p14:creationId xmlns:p14="http://schemas.microsoft.com/office/powerpoint/2010/main" val="40196781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52761-779E-3569-8AFF-0299D3120816}"/>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B0DDFDA5-9215-518E-B81B-3391C6C6E8F7}"/>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52E64D61-8612-961B-2A47-912F024FC370}"/>
              </a:ext>
            </a:extLst>
          </p:cNvPr>
          <p:cNvSpPr txBox="1"/>
          <p:nvPr/>
        </p:nvSpPr>
        <p:spPr>
          <a:xfrm>
            <a:off x="2213494" y="4130263"/>
            <a:ext cx="19928563" cy="1314188"/>
          </a:xfrm>
          <a:prstGeom prst="rect">
            <a:avLst/>
          </a:prstGeom>
          <a:noFill/>
        </p:spPr>
        <p:txBody>
          <a:bodyPr wrap="none" lIns="82279" tIns="41139" rIns="82279" bIns="41139" rtlCol="0" anchor="t">
            <a:spAutoFit/>
          </a:bodyPr>
          <a:lstStyle/>
          <a:p>
            <a:pPr algn="ctr"/>
            <a:r>
              <a:rPr lang="en-US" sz="8000" b="1">
                <a:solidFill>
                  <a:srgbClr val="002D5E"/>
                </a:solidFill>
                <a:latin typeface="Avenir Next LT Pro"/>
                <a:ea typeface="Lato"/>
                <a:cs typeface="Lato"/>
              </a:rPr>
              <a:t>ENTERPRISE DATA MANAGEMENT - OIT</a:t>
            </a:r>
          </a:p>
        </p:txBody>
      </p:sp>
      <p:sp>
        <p:nvSpPr>
          <p:cNvPr id="2" name="TextBox 1">
            <a:extLst>
              <a:ext uri="{FF2B5EF4-FFF2-40B4-BE49-F238E27FC236}">
                <a16:creationId xmlns:a16="http://schemas.microsoft.com/office/drawing/2014/main" id="{7CB33D0D-72ED-BA88-443A-28402A1F15BF}"/>
              </a:ext>
            </a:extLst>
          </p:cNvPr>
          <p:cNvSpPr txBox="1"/>
          <p:nvPr/>
        </p:nvSpPr>
        <p:spPr>
          <a:xfrm>
            <a:off x="6724473" y="5442909"/>
            <a:ext cx="10936999" cy="1098744"/>
          </a:xfrm>
          <a:prstGeom prst="rect">
            <a:avLst/>
          </a:prstGeom>
          <a:noFill/>
        </p:spPr>
        <p:txBody>
          <a:bodyPr wrap="none" lIns="82279" tIns="41139" rIns="82279" bIns="41139" rtlCol="0" anchor="t">
            <a:spAutoFit/>
          </a:bodyPr>
          <a:lstStyle/>
          <a:p>
            <a:r>
              <a:rPr lang="en-US" sz="6600">
                <a:solidFill>
                  <a:srgbClr val="002D5E"/>
                </a:solidFill>
                <a:latin typeface="Avenir Next LT Pro"/>
                <a:ea typeface="Lato"/>
                <a:cs typeface="Lato"/>
              </a:rPr>
              <a:t>Brad Bailey &amp; Markus Carter</a:t>
            </a:r>
            <a:endParaRPr lang="en-US"/>
          </a:p>
        </p:txBody>
      </p:sp>
    </p:spTree>
    <p:extLst>
      <p:ext uri="{BB962C8B-B14F-4D97-AF65-F5344CB8AC3E}">
        <p14:creationId xmlns:p14="http://schemas.microsoft.com/office/powerpoint/2010/main" val="63705495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8D739-F1A7-9076-69AD-4FDDB5536DC2}"/>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1F4F1C4B-4055-BEA4-55ED-8400722F90DA}"/>
              </a:ext>
            </a:extLst>
          </p:cNvPr>
          <p:cNvPicPr>
            <a:picLocks noChangeAspect="1"/>
          </p:cNvPicPr>
          <p:nvPr/>
        </p:nvPicPr>
        <p:blipFill>
          <a:blip r:embed="rId3"/>
          <a:stretch>
            <a:fillRect/>
          </a:stretch>
        </p:blipFill>
        <p:spPr>
          <a:xfrm>
            <a:off x="-6350" y="0"/>
            <a:ext cx="24384000" cy="13716000"/>
          </a:xfrm>
          <a:prstGeom prst="rect">
            <a:avLst/>
          </a:prstGeom>
        </p:spPr>
      </p:pic>
      <p:sp>
        <p:nvSpPr>
          <p:cNvPr id="25" name="TextBox 24">
            <a:extLst>
              <a:ext uri="{FF2B5EF4-FFF2-40B4-BE49-F238E27FC236}">
                <a16:creationId xmlns:a16="http://schemas.microsoft.com/office/drawing/2014/main" id="{59D8E85C-52F7-6673-33FF-9D800F701F36}"/>
              </a:ext>
            </a:extLst>
          </p:cNvPr>
          <p:cNvSpPr txBox="1"/>
          <p:nvPr/>
        </p:nvSpPr>
        <p:spPr>
          <a:xfrm>
            <a:off x="3662600" y="1120517"/>
            <a:ext cx="17052583"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panose="020B0504020202020204" pitchFamily="34" charset="77"/>
                <a:ea typeface="Lato" charset="0"/>
                <a:cs typeface="Lato" charset="0"/>
              </a:rPr>
              <a:t>ENTERPRISE DATA MANAGEMENT (EDM)</a:t>
            </a:r>
            <a:endParaRPr lang="id-ID" sz="6600" b="1">
              <a:solidFill>
                <a:srgbClr val="002D5E"/>
              </a:solidFill>
              <a:latin typeface="Avenir Next LT Pro" panose="020B0504020202020204" pitchFamily="34" charset="77"/>
              <a:ea typeface="Lato" charset="0"/>
              <a:cs typeface="Lato" charset="0"/>
            </a:endParaRPr>
          </a:p>
        </p:txBody>
      </p:sp>
      <p:sp>
        <p:nvSpPr>
          <p:cNvPr id="27" name="Subtitle 2">
            <a:extLst>
              <a:ext uri="{FF2B5EF4-FFF2-40B4-BE49-F238E27FC236}">
                <a16:creationId xmlns:a16="http://schemas.microsoft.com/office/drawing/2014/main" id="{6A71912C-2226-1FB7-5ADB-5E7EDB0A3546}"/>
              </a:ext>
            </a:extLst>
          </p:cNvPr>
          <p:cNvSpPr txBox="1">
            <a:spLocks/>
          </p:cNvSpPr>
          <p:nvPr/>
        </p:nvSpPr>
        <p:spPr>
          <a:xfrm>
            <a:off x="9352516" y="2157152"/>
            <a:ext cx="5709710" cy="672784"/>
          </a:xfrm>
          <a:prstGeom prst="rect">
            <a:avLst/>
          </a:prstGeom>
        </p:spPr>
        <p:txBody>
          <a:bodyPr vert="horz" wrap="none" lIns="195741" tIns="97871" rIns="195741" bIns="97871"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791">
                <a:latin typeface="Avenir Next LT Pro Light" panose="020B0304020202020204" pitchFamily="34" charset="77"/>
                <a:cs typeface="Lato Light"/>
              </a:rPr>
              <a:t>Office of Information Technology</a:t>
            </a:r>
            <a:endParaRPr lang="en-US" sz="2791">
              <a:solidFill>
                <a:schemeClr val="accent1"/>
              </a:solidFill>
              <a:latin typeface="Avenir Next LT Pro Light" panose="020B0304020202020204" pitchFamily="34" charset="77"/>
              <a:cs typeface="Lato Light"/>
            </a:endParaRPr>
          </a:p>
        </p:txBody>
      </p:sp>
      <p:pic>
        <p:nvPicPr>
          <p:cNvPr id="4" name="Picture 3">
            <a:extLst>
              <a:ext uri="{FF2B5EF4-FFF2-40B4-BE49-F238E27FC236}">
                <a16:creationId xmlns:a16="http://schemas.microsoft.com/office/drawing/2014/main" id="{070D484D-4071-E2C1-3E24-1C9D1D99750B}"/>
              </a:ext>
            </a:extLst>
          </p:cNvPr>
          <p:cNvPicPr>
            <a:picLocks noChangeAspect="1"/>
          </p:cNvPicPr>
          <p:nvPr/>
        </p:nvPicPr>
        <p:blipFill>
          <a:blip r:embed="rId4"/>
          <a:stretch>
            <a:fillRect/>
          </a:stretch>
        </p:blipFill>
        <p:spPr>
          <a:xfrm>
            <a:off x="2748460" y="3170051"/>
            <a:ext cx="19323968" cy="9622072"/>
          </a:xfrm>
          <a:prstGeom prst="rect">
            <a:avLst/>
          </a:prstGeom>
        </p:spPr>
      </p:pic>
      <p:sp>
        <p:nvSpPr>
          <p:cNvPr id="5" name="Subtitle 2">
            <a:extLst>
              <a:ext uri="{FF2B5EF4-FFF2-40B4-BE49-F238E27FC236}">
                <a16:creationId xmlns:a16="http://schemas.microsoft.com/office/drawing/2014/main" id="{C2ACD3A0-C29B-6FEE-2180-BFD213D2721D}"/>
              </a:ext>
            </a:extLst>
          </p:cNvPr>
          <p:cNvSpPr txBox="1">
            <a:spLocks/>
          </p:cNvSpPr>
          <p:nvPr/>
        </p:nvSpPr>
        <p:spPr>
          <a:xfrm>
            <a:off x="19461485" y="2491688"/>
            <a:ext cx="2528902" cy="668745"/>
          </a:xfrm>
          <a:prstGeom prst="rect">
            <a:avLst/>
          </a:prstGeom>
        </p:spPr>
        <p:txBody>
          <a:bodyPr vert="horz" wrap="none" lIns="195741" tIns="97871" rIns="195741" bIns="97871"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2750">
                <a:latin typeface="Avenir Next LT Pro Light"/>
                <a:cs typeface="Lato Light"/>
                <a:hlinkClick r:id="rId5"/>
              </a:rPr>
              <a:t>edm.byu.edu</a:t>
            </a:r>
            <a:endParaRPr lang="en-US">
              <a:ea typeface="Open Sans Light"/>
            </a:endParaRPr>
          </a:p>
        </p:txBody>
      </p:sp>
    </p:spTree>
    <p:extLst>
      <p:ext uri="{BB962C8B-B14F-4D97-AF65-F5344CB8AC3E}">
        <p14:creationId xmlns:p14="http://schemas.microsoft.com/office/powerpoint/2010/main" val="33287039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F8745-0A60-DB0C-6506-0DB8C75A038A}"/>
            </a:ext>
          </a:extLst>
        </p:cNvPr>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9B13DCA9-4461-222F-5212-58AF5E4A6E41}"/>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E6B51583-C10D-3C79-B3FB-B13D66861D61}"/>
              </a:ext>
            </a:extLst>
          </p:cNvPr>
          <p:cNvSpPr txBox="1"/>
          <p:nvPr/>
        </p:nvSpPr>
        <p:spPr>
          <a:xfrm>
            <a:off x="7548381" y="1120517"/>
            <a:ext cx="9281033"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panose="020B0504020202020204" pitchFamily="34" charset="77"/>
                <a:ea typeface="Lato" charset="0"/>
                <a:cs typeface="Lato" charset="0"/>
              </a:rPr>
              <a:t>WHERE WE CAN HELP</a:t>
            </a:r>
            <a:endParaRPr lang="id-ID" sz="6600" b="1">
              <a:solidFill>
                <a:srgbClr val="002D5E"/>
              </a:solidFill>
              <a:latin typeface="Avenir Next LT Pro" panose="020B0504020202020204" pitchFamily="34" charset="77"/>
              <a:ea typeface="Lato" charset="0"/>
              <a:cs typeface="Lato" charset="0"/>
            </a:endParaRPr>
          </a:p>
        </p:txBody>
      </p:sp>
      <p:pic>
        <p:nvPicPr>
          <p:cNvPr id="8" name="Picture 7">
            <a:extLst>
              <a:ext uri="{FF2B5EF4-FFF2-40B4-BE49-F238E27FC236}">
                <a16:creationId xmlns:a16="http://schemas.microsoft.com/office/drawing/2014/main" id="{0EEE642A-73D8-B440-4115-7DC87A38D6DA}"/>
              </a:ext>
            </a:extLst>
          </p:cNvPr>
          <p:cNvPicPr>
            <a:picLocks noChangeAspect="1"/>
          </p:cNvPicPr>
          <p:nvPr/>
        </p:nvPicPr>
        <p:blipFill>
          <a:blip r:embed="rId4"/>
          <a:stretch>
            <a:fillRect/>
          </a:stretch>
        </p:blipFill>
        <p:spPr>
          <a:xfrm>
            <a:off x="2580865" y="2651761"/>
            <a:ext cx="19215920" cy="9943722"/>
          </a:xfrm>
          <a:prstGeom prst="rect">
            <a:avLst/>
          </a:prstGeom>
        </p:spPr>
      </p:pic>
    </p:spTree>
    <p:extLst>
      <p:ext uri="{BB962C8B-B14F-4D97-AF65-F5344CB8AC3E}">
        <p14:creationId xmlns:p14="http://schemas.microsoft.com/office/powerpoint/2010/main" val="28274728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9A3F1-5EB0-F9B6-7BA7-5F2742B59443}"/>
            </a:ext>
          </a:extLst>
        </p:cNvPr>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71A12B46-A847-1C4C-A3AB-FCC7F55BB971}"/>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C3A60ED4-35F7-3BAD-2E24-4E4203AA2BE9}"/>
              </a:ext>
            </a:extLst>
          </p:cNvPr>
          <p:cNvSpPr txBox="1"/>
          <p:nvPr/>
        </p:nvSpPr>
        <p:spPr>
          <a:xfrm>
            <a:off x="9041227" y="520789"/>
            <a:ext cx="6295343"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OUR SERVICES</a:t>
            </a:r>
            <a:endParaRPr lang="en-US"/>
          </a:p>
        </p:txBody>
      </p:sp>
      <p:pic>
        <p:nvPicPr>
          <p:cNvPr id="4" name="Picture 3">
            <a:extLst>
              <a:ext uri="{FF2B5EF4-FFF2-40B4-BE49-F238E27FC236}">
                <a16:creationId xmlns:a16="http://schemas.microsoft.com/office/drawing/2014/main" id="{B59E264A-A03D-7AFB-D992-F8EF655BC03C}"/>
              </a:ext>
            </a:extLst>
          </p:cNvPr>
          <p:cNvPicPr>
            <a:picLocks noChangeAspect="1"/>
          </p:cNvPicPr>
          <p:nvPr/>
        </p:nvPicPr>
        <p:blipFill>
          <a:blip r:embed="rId4"/>
          <a:stretch>
            <a:fillRect/>
          </a:stretch>
        </p:blipFill>
        <p:spPr>
          <a:xfrm>
            <a:off x="2951025" y="1621486"/>
            <a:ext cx="18461137" cy="11672482"/>
          </a:xfrm>
          <a:prstGeom prst="rect">
            <a:avLst/>
          </a:prstGeom>
        </p:spPr>
      </p:pic>
    </p:spTree>
    <p:extLst>
      <p:ext uri="{BB962C8B-B14F-4D97-AF65-F5344CB8AC3E}">
        <p14:creationId xmlns:p14="http://schemas.microsoft.com/office/powerpoint/2010/main" val="30346613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9" name="Picture 18" descr="Background pattern&#10;&#10;Description automatically generated">
            <a:extLst>
              <a:ext uri="{FF2B5EF4-FFF2-40B4-BE49-F238E27FC236}">
                <a16:creationId xmlns:a16="http://schemas.microsoft.com/office/drawing/2014/main" id="{EAB6C62B-1251-58FB-1EB2-EA070538B13A}"/>
              </a:ext>
            </a:extLst>
          </p:cNvPr>
          <p:cNvPicPr>
            <a:picLocks noChangeAspect="1"/>
          </p:cNvPicPr>
          <p:nvPr/>
        </p:nvPicPr>
        <p:blipFill>
          <a:blip r:embed="rId3"/>
          <a:stretch>
            <a:fillRect/>
          </a:stretch>
        </p:blipFill>
        <p:spPr>
          <a:xfrm>
            <a:off x="-3175" y="0"/>
            <a:ext cx="24384000" cy="13716000"/>
          </a:xfrm>
          <a:prstGeom prst="rect">
            <a:avLst/>
          </a:prstGeom>
        </p:spPr>
      </p:pic>
      <p:sp>
        <p:nvSpPr>
          <p:cNvPr id="2" name="Title 1">
            <a:extLst>
              <a:ext uri="{FF2B5EF4-FFF2-40B4-BE49-F238E27FC236}">
                <a16:creationId xmlns:a16="http://schemas.microsoft.com/office/drawing/2014/main" id="{96FD17AF-C9FC-8F99-1502-D3769575BBB2}"/>
              </a:ext>
            </a:extLst>
          </p:cNvPr>
          <p:cNvSpPr>
            <a:spLocks noGrp="1"/>
          </p:cNvSpPr>
          <p:nvPr>
            <p:ph type="title"/>
          </p:nvPr>
        </p:nvSpPr>
        <p:spPr>
          <a:xfrm>
            <a:off x="1678702" y="458507"/>
            <a:ext cx="21020249" cy="1876235"/>
          </a:xfrm>
        </p:spPr>
        <p:txBody>
          <a:bodyPr>
            <a:normAutofit/>
          </a:bodyPr>
          <a:lstStyle/>
          <a:p>
            <a:pPr algn="ctr"/>
            <a:r>
              <a:rPr lang="en-US" b="1">
                <a:solidFill>
                  <a:srgbClr val="002060"/>
                </a:solidFill>
                <a:latin typeface="Avenir Next LT Pro" panose="020B0504020202020204" pitchFamily="34" charset="77"/>
              </a:rPr>
              <a:t>ROLES AND RESPONSIBILITIES</a:t>
            </a:r>
          </a:p>
        </p:txBody>
      </p:sp>
      <p:graphicFrame>
        <p:nvGraphicFramePr>
          <p:cNvPr id="5" name="Content Placeholder 2">
            <a:extLst>
              <a:ext uri="{FF2B5EF4-FFF2-40B4-BE49-F238E27FC236}">
                <a16:creationId xmlns:a16="http://schemas.microsoft.com/office/drawing/2014/main" id="{E0BEAEE7-E311-54E2-2908-4FCE0769DABA}"/>
              </a:ext>
            </a:extLst>
          </p:cNvPr>
          <p:cNvGraphicFramePr>
            <a:graphicFrameLocks noGrp="1"/>
          </p:cNvGraphicFramePr>
          <p:nvPr>
            <p:ph idx="1"/>
            <p:extLst>
              <p:ext uri="{D42A27DB-BD31-4B8C-83A1-F6EECF244321}">
                <p14:modId xmlns:p14="http://schemas.microsoft.com/office/powerpoint/2010/main" val="1458280271"/>
              </p:ext>
            </p:extLst>
          </p:nvPr>
        </p:nvGraphicFramePr>
        <p:xfrm>
          <a:off x="1678702" y="2334743"/>
          <a:ext cx="21020249" cy="100250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11590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290F3568-9224-FFEA-E86D-84EC05BC847E}"/>
              </a:ext>
            </a:extLst>
          </p:cNvPr>
          <p:cNvPicPr>
            <a:picLocks noChangeAspect="1"/>
          </p:cNvPicPr>
          <p:nvPr/>
        </p:nvPicPr>
        <p:blipFill>
          <a:blip r:embed="rId4"/>
          <a:stretch>
            <a:fillRect/>
          </a:stretch>
        </p:blipFill>
        <p:spPr>
          <a:xfrm>
            <a:off x="-3175" y="0"/>
            <a:ext cx="24384000" cy="13716000"/>
          </a:xfrm>
          <a:prstGeom prst="rect">
            <a:avLst/>
          </a:prstGeom>
        </p:spPr>
      </p:pic>
      <p:sp>
        <p:nvSpPr>
          <p:cNvPr id="8" name="TextBox 7">
            <a:extLst>
              <a:ext uri="{FF2B5EF4-FFF2-40B4-BE49-F238E27FC236}">
                <a16:creationId xmlns:a16="http://schemas.microsoft.com/office/drawing/2014/main" id="{5C57F111-48B2-294E-7CE8-7AB68567823F}"/>
              </a:ext>
            </a:extLst>
          </p:cNvPr>
          <p:cNvSpPr txBox="1"/>
          <p:nvPr/>
        </p:nvSpPr>
        <p:spPr>
          <a:xfrm>
            <a:off x="5716557" y="663128"/>
            <a:ext cx="12753812" cy="1446230"/>
          </a:xfrm>
          <a:prstGeom prst="rect">
            <a:avLst/>
          </a:prstGeom>
          <a:noFill/>
        </p:spPr>
        <p:txBody>
          <a:bodyPr wrap="none" rtlCol="0">
            <a:spAutoFit/>
          </a:bodyPr>
          <a:lstStyle/>
          <a:p>
            <a:pPr defTabSz="1828343"/>
            <a:r>
              <a:rPr lang="en-US" sz="8798" b="1">
                <a:solidFill>
                  <a:srgbClr val="002C5E"/>
                </a:solidFill>
                <a:latin typeface="Avenir Next LT Pro" panose="020B0504020202020204" pitchFamily="34" charset="0"/>
              </a:rPr>
              <a:t>DATA CLASSIFICATION</a:t>
            </a:r>
          </a:p>
        </p:txBody>
      </p:sp>
      <p:sp>
        <p:nvSpPr>
          <p:cNvPr id="2" name="TextBox 1">
            <a:extLst>
              <a:ext uri="{FF2B5EF4-FFF2-40B4-BE49-F238E27FC236}">
                <a16:creationId xmlns:a16="http://schemas.microsoft.com/office/drawing/2014/main" id="{36D6DBA4-FD10-66A4-F9F5-D9BBD4D7AC68}"/>
              </a:ext>
            </a:extLst>
          </p:cNvPr>
          <p:cNvSpPr txBox="1"/>
          <p:nvPr/>
        </p:nvSpPr>
        <p:spPr>
          <a:xfrm>
            <a:off x="1450221" y="2881243"/>
            <a:ext cx="21477208" cy="10154575"/>
          </a:xfrm>
          <a:prstGeom prst="rect">
            <a:avLst/>
          </a:prstGeom>
          <a:noFill/>
        </p:spPr>
        <p:txBody>
          <a:bodyPr wrap="square" rtlCol="0">
            <a:spAutoFit/>
          </a:bodyPr>
          <a:lstStyle/>
          <a:p>
            <a:pPr marL="571215" indent="-571215" defTabSz="1828343">
              <a:buFont typeface="Arial" panose="020B0604020202020204" pitchFamily="34" charset="0"/>
              <a:buChar char="•"/>
            </a:pPr>
            <a:r>
              <a:rPr lang="en-US" sz="4799" b="1">
                <a:solidFill>
                  <a:srgbClr val="002C5E"/>
                </a:solidFill>
                <a:latin typeface="Avenir Next LT Pro" panose="020B0504020202020204" pitchFamily="34" charset="77"/>
              </a:rPr>
              <a:t>Public</a:t>
            </a:r>
          </a:p>
          <a:p>
            <a:pPr marL="1371029" lvl="2" defTabSz="1828343"/>
            <a:r>
              <a:rPr lang="en-US" sz="3999">
                <a:solidFill>
                  <a:srgbClr val="002C5E"/>
                </a:solidFill>
                <a:latin typeface="Avenir Next LT Pro" panose="020B0504020202020204" pitchFamily="34" charset="77"/>
              </a:rPr>
              <a:t>General information that is available for public release.</a:t>
            </a:r>
          </a:p>
          <a:p>
            <a:pPr marL="571215" indent="-571215" defTabSz="1828343">
              <a:buFont typeface="Arial" panose="020B0604020202020204" pitchFamily="34" charset="0"/>
              <a:buChar char="•"/>
            </a:pPr>
            <a:r>
              <a:rPr lang="en-US" sz="4799" b="1">
                <a:solidFill>
                  <a:srgbClr val="002C5E"/>
                </a:solidFill>
                <a:latin typeface="Avenir Next LT Pro" panose="020B0504020202020204" pitchFamily="34" charset="77"/>
              </a:rPr>
              <a:t>Internal</a:t>
            </a:r>
          </a:p>
          <a:p>
            <a:pPr marL="1371029" lvl="2" defTabSz="1828343"/>
            <a:r>
              <a:rPr lang="en-US" sz="3999">
                <a:solidFill>
                  <a:srgbClr val="002C5E"/>
                </a:solidFill>
                <a:latin typeface="Avenir Next LT Pro" panose="020B0504020202020204" pitchFamily="34" charset="77"/>
              </a:rPr>
              <a:t>Information that is intended for those with a legitimate university purpose as allowed by statute, regulations, other legal obligations, mandates, or policy.</a:t>
            </a:r>
          </a:p>
          <a:p>
            <a:pPr marL="571215" indent="-571215" defTabSz="1828343">
              <a:buFont typeface="Arial" panose="020B0604020202020204" pitchFamily="34" charset="0"/>
              <a:buChar char="•"/>
            </a:pPr>
            <a:r>
              <a:rPr lang="en-US" sz="4799" b="1">
                <a:solidFill>
                  <a:srgbClr val="002C5E"/>
                </a:solidFill>
                <a:latin typeface="Avenir Next LT Pro" panose="020B0504020202020204" pitchFamily="34" charset="77"/>
              </a:rPr>
              <a:t>Confidential</a:t>
            </a:r>
          </a:p>
          <a:p>
            <a:pPr marL="1371029" lvl="2" defTabSz="1828343"/>
            <a:r>
              <a:rPr lang="en-US" sz="3999">
                <a:solidFill>
                  <a:srgbClr val="002C5E"/>
                </a:solidFill>
                <a:latin typeface="Avenir Next LT Pro" panose="020B0504020202020204" pitchFamily="34" charset="77"/>
              </a:rPr>
              <a:t>Limited access and special handling of data considered private and confidential by senior management that may not be specifically restricted by statute, regulations, other legal obligations, mandates, or policy, and must be protected against unauthorized use, access, disclosure, modification, loss, or deletion. (default classification)</a:t>
            </a:r>
          </a:p>
          <a:p>
            <a:pPr marL="571215" indent="-571215" defTabSz="1828343">
              <a:buFont typeface="Arial" panose="020B0604020202020204" pitchFamily="34" charset="0"/>
              <a:buChar char="•"/>
            </a:pPr>
            <a:r>
              <a:rPr lang="en-US" sz="4799" b="1">
                <a:solidFill>
                  <a:srgbClr val="002C5E"/>
                </a:solidFill>
                <a:latin typeface="Avenir Next LT Pro" panose="020B0504020202020204" pitchFamily="34" charset="77"/>
              </a:rPr>
              <a:t>Restricted</a:t>
            </a:r>
          </a:p>
          <a:p>
            <a:pPr marL="1371029" lvl="2" defTabSz="1828343"/>
            <a:r>
              <a:rPr lang="en-US" sz="3999">
                <a:solidFill>
                  <a:srgbClr val="002C5E"/>
                </a:solidFill>
                <a:latin typeface="Avenir Next LT Pro" panose="020B0504020202020204" pitchFamily="34" charset="77"/>
              </a:rPr>
              <a:t>Information that requires the strictest controls for handling and usage, and that is protected and/or regulated by statutes, regulations, other legal obligations, mandates, policy, or information deemed by Trustee as restricted.</a:t>
            </a:r>
          </a:p>
          <a:p>
            <a:pPr marL="571215" indent="-571215" defTabSz="1828343">
              <a:buFont typeface="Arial" panose="020B0604020202020204" pitchFamily="34" charset="0"/>
              <a:buChar char="•"/>
            </a:pPr>
            <a:endParaRPr lang="en-US" sz="2199">
              <a:solidFill>
                <a:srgbClr val="F5F5F5"/>
              </a:solidFill>
              <a:latin typeface="Aptos Display" panose="02110004020202020204"/>
            </a:endParaRPr>
          </a:p>
        </p:txBody>
      </p:sp>
    </p:spTree>
    <p:custDataLst>
      <p:tags r:id="rId1"/>
    </p:custDataLst>
    <p:extLst>
      <p:ext uri="{BB962C8B-B14F-4D97-AF65-F5344CB8AC3E}">
        <p14:creationId xmlns:p14="http://schemas.microsoft.com/office/powerpoint/2010/main" val="2064530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2B4A4F5A-EDBB-3BC9-D936-494FF364F0DB}"/>
              </a:ext>
            </a:extLst>
          </p:cNvPr>
          <p:cNvPicPr>
            <a:picLocks noChangeAspect="1"/>
          </p:cNvPicPr>
          <p:nvPr/>
        </p:nvPicPr>
        <p:blipFill>
          <a:blip r:embed="rId3"/>
          <a:stretch>
            <a:fillRect/>
          </a:stretch>
        </p:blipFill>
        <p:spPr>
          <a:xfrm>
            <a:off x="-3175" y="0"/>
            <a:ext cx="24384000" cy="13716000"/>
          </a:xfrm>
          <a:prstGeom prst="rect">
            <a:avLst/>
          </a:prstGeom>
        </p:spPr>
      </p:pic>
      <p:sp>
        <p:nvSpPr>
          <p:cNvPr id="2" name="Title 1">
            <a:extLst>
              <a:ext uri="{FF2B5EF4-FFF2-40B4-BE49-F238E27FC236}">
                <a16:creationId xmlns:a16="http://schemas.microsoft.com/office/drawing/2014/main" id="{14790AF7-5FED-7072-31F7-B3EA12D961E5}"/>
              </a:ext>
            </a:extLst>
          </p:cNvPr>
          <p:cNvSpPr txBox="1">
            <a:spLocks/>
          </p:cNvSpPr>
          <p:nvPr/>
        </p:nvSpPr>
        <p:spPr>
          <a:xfrm>
            <a:off x="914163" y="735021"/>
            <a:ext cx="22546153" cy="886165"/>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828343">
              <a:defRPr/>
            </a:pPr>
            <a:r>
              <a:rPr lang="en-US" sz="8000" b="1">
                <a:solidFill>
                  <a:srgbClr val="002060"/>
                </a:solidFill>
                <a:latin typeface="Aptos Display" panose="02110004020202020204"/>
              </a:rPr>
              <a:t>HIERARCHY OF DATA</a:t>
            </a:r>
          </a:p>
        </p:txBody>
      </p:sp>
      <p:sp>
        <p:nvSpPr>
          <p:cNvPr id="4" name="Cylinder 4">
            <a:extLst>
              <a:ext uri="{FF2B5EF4-FFF2-40B4-BE49-F238E27FC236}">
                <a16:creationId xmlns:a16="http://schemas.microsoft.com/office/drawing/2014/main" id="{C67E375D-815B-504E-06FE-BB1CC7E0A25E}"/>
              </a:ext>
            </a:extLst>
          </p:cNvPr>
          <p:cNvSpPr/>
          <p:nvPr/>
        </p:nvSpPr>
        <p:spPr>
          <a:xfrm>
            <a:off x="10255272" y="3334635"/>
            <a:ext cx="4982182" cy="1918458"/>
          </a:xfrm>
          <a:prstGeom prst="can">
            <a:avLst/>
          </a:prstGeom>
          <a:solidFill>
            <a:srgbClr val="002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a:r>
              <a:rPr lang="en-US" sz="4400">
                <a:solidFill>
                  <a:srgbClr val="FFFFFF"/>
                </a:solidFill>
                <a:latin typeface="Aptos Display"/>
              </a:rPr>
              <a:t>BDP – API/</a:t>
            </a:r>
            <a:r>
              <a:rPr lang="en-US" sz="4400" err="1">
                <a:solidFill>
                  <a:srgbClr val="FFFFFF"/>
                </a:solidFill>
                <a:latin typeface="Aptos Display"/>
              </a:rPr>
              <a:t>Dremio</a:t>
            </a:r>
            <a:endParaRPr lang="en-US" sz="4400">
              <a:solidFill>
                <a:srgbClr val="FFFFFF"/>
              </a:solidFill>
              <a:latin typeface="Aptos Display"/>
            </a:endParaRPr>
          </a:p>
        </p:txBody>
      </p:sp>
      <p:sp>
        <p:nvSpPr>
          <p:cNvPr id="7" name="Cylinder 4">
            <a:extLst>
              <a:ext uri="{FF2B5EF4-FFF2-40B4-BE49-F238E27FC236}">
                <a16:creationId xmlns:a16="http://schemas.microsoft.com/office/drawing/2014/main" id="{9A1ADF24-83AC-54F1-44A7-C404BC26A1ED}"/>
              </a:ext>
            </a:extLst>
          </p:cNvPr>
          <p:cNvSpPr/>
          <p:nvPr/>
        </p:nvSpPr>
        <p:spPr>
          <a:xfrm>
            <a:off x="10255272" y="7636890"/>
            <a:ext cx="4982182" cy="1918458"/>
          </a:xfrm>
          <a:prstGeom prst="can">
            <a:avLst/>
          </a:prstGeom>
          <a:solidFill>
            <a:srgbClr val="002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a:r>
              <a:rPr lang="en-US" sz="4400" err="1">
                <a:solidFill>
                  <a:prstClr val="white"/>
                </a:solidFill>
                <a:latin typeface="Aptos Display"/>
              </a:rPr>
              <a:t>Dremio</a:t>
            </a:r>
            <a:endParaRPr lang="en-US" sz="4400">
              <a:solidFill>
                <a:prstClr val="white"/>
              </a:solidFill>
              <a:latin typeface="Aptos Display"/>
            </a:endParaRPr>
          </a:p>
        </p:txBody>
      </p:sp>
      <p:sp>
        <p:nvSpPr>
          <p:cNvPr id="8" name="Cylinder 4">
            <a:extLst>
              <a:ext uri="{FF2B5EF4-FFF2-40B4-BE49-F238E27FC236}">
                <a16:creationId xmlns:a16="http://schemas.microsoft.com/office/drawing/2014/main" id="{A97C4F7C-D3CC-442C-7D65-9FC4F95D3286}"/>
              </a:ext>
            </a:extLst>
          </p:cNvPr>
          <p:cNvSpPr/>
          <p:nvPr/>
        </p:nvSpPr>
        <p:spPr>
          <a:xfrm>
            <a:off x="10255272" y="5485763"/>
            <a:ext cx="4982182" cy="1918458"/>
          </a:xfrm>
          <a:prstGeom prst="can">
            <a:avLst/>
          </a:prstGeom>
          <a:solidFill>
            <a:srgbClr val="002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a:r>
              <a:rPr lang="en-US" sz="4400">
                <a:solidFill>
                  <a:prstClr val="white"/>
                </a:solidFill>
                <a:latin typeface="Aptos Display"/>
              </a:rPr>
              <a:t>Legacy API</a:t>
            </a:r>
          </a:p>
        </p:txBody>
      </p:sp>
      <p:sp>
        <p:nvSpPr>
          <p:cNvPr id="9" name="Cylinder 4">
            <a:extLst>
              <a:ext uri="{FF2B5EF4-FFF2-40B4-BE49-F238E27FC236}">
                <a16:creationId xmlns:a16="http://schemas.microsoft.com/office/drawing/2014/main" id="{E8DE7D7F-9811-63AF-EEF3-4CFE98F375B4}"/>
              </a:ext>
            </a:extLst>
          </p:cNvPr>
          <p:cNvSpPr/>
          <p:nvPr/>
        </p:nvSpPr>
        <p:spPr>
          <a:xfrm>
            <a:off x="10255272" y="9788018"/>
            <a:ext cx="4982182" cy="1918458"/>
          </a:xfrm>
          <a:prstGeom prst="can">
            <a:avLst/>
          </a:prstGeom>
          <a:solidFill>
            <a:srgbClr val="002D5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a:r>
              <a:rPr lang="en-US" sz="4400">
                <a:solidFill>
                  <a:prstClr val="white"/>
                </a:solidFill>
                <a:latin typeface="Aptos Display"/>
              </a:rPr>
              <a:t>Table</a:t>
            </a:r>
            <a:endParaRPr lang="en-US" sz="4400">
              <a:solidFill>
                <a:prstClr val="white"/>
              </a:solidFill>
              <a:latin typeface="Aptos Display"/>
              <a:ea typeface="Calibri"/>
              <a:cs typeface="Calibri"/>
            </a:endParaRPr>
          </a:p>
        </p:txBody>
      </p:sp>
      <p:sp>
        <p:nvSpPr>
          <p:cNvPr id="10" name="Rectangle 9">
            <a:extLst>
              <a:ext uri="{FF2B5EF4-FFF2-40B4-BE49-F238E27FC236}">
                <a16:creationId xmlns:a16="http://schemas.microsoft.com/office/drawing/2014/main" id="{9C2F5A8F-697F-96D8-1B65-DD5C06A52C76}"/>
              </a:ext>
            </a:extLst>
          </p:cNvPr>
          <p:cNvSpPr/>
          <p:nvPr/>
        </p:nvSpPr>
        <p:spPr>
          <a:xfrm>
            <a:off x="8293722" y="3406913"/>
            <a:ext cx="1113028" cy="1838916"/>
          </a:xfrm>
          <a:prstGeom prst="rect">
            <a:avLst/>
          </a:prstGeom>
          <a:noFill/>
          <a:ln>
            <a:noFill/>
          </a:ln>
        </p:spPr>
        <p:txBody>
          <a:bodyPr wrap="none" lIns="182832" tIns="91416" rIns="182832" bIns="91416" anchor="t">
            <a:spAutoFit/>
          </a:bodyPr>
          <a:lstStyle/>
          <a:p>
            <a:pPr algn="ctr"/>
            <a:r>
              <a:rPr lang="en-US" sz="10750" b="1">
                <a:ln w="12700">
                  <a:solidFill>
                    <a:schemeClr val="tx1"/>
                  </a:solidFill>
                  <a:prstDash val="solid"/>
                </a:ln>
                <a:solidFill>
                  <a:srgbClr val="002D5E"/>
                </a:solidFill>
                <a:effectLst>
                  <a:outerShdw dist="38100" dir="2640000" algn="bl" rotWithShape="0">
                    <a:schemeClr val="accent1"/>
                  </a:outerShdw>
                </a:effectLst>
                <a:latin typeface="Aptos Display"/>
              </a:rPr>
              <a:t>1</a:t>
            </a:r>
            <a:endParaRPr lang="en-US" sz="10750" b="1">
              <a:ln w="12700">
                <a:solidFill>
                  <a:srgbClr val="041E42"/>
                </a:solidFill>
                <a:prstDash val="solid"/>
              </a:ln>
              <a:solidFill>
                <a:srgbClr val="002D5E"/>
              </a:solidFill>
              <a:effectLst>
                <a:outerShdw dist="38100" dir="2640000" algn="bl" rotWithShape="0">
                  <a:srgbClr val="0098CE"/>
                </a:outerShdw>
              </a:effectLst>
              <a:latin typeface="Aptos Display"/>
              <a:ea typeface="Calibri"/>
              <a:cs typeface="Calibri"/>
            </a:endParaRPr>
          </a:p>
        </p:txBody>
      </p:sp>
      <p:sp>
        <p:nvSpPr>
          <p:cNvPr id="11" name="Rectangle 10">
            <a:extLst>
              <a:ext uri="{FF2B5EF4-FFF2-40B4-BE49-F238E27FC236}">
                <a16:creationId xmlns:a16="http://schemas.microsoft.com/office/drawing/2014/main" id="{CA13C37B-592A-E187-657A-3C7ED438928A}"/>
              </a:ext>
            </a:extLst>
          </p:cNvPr>
          <p:cNvSpPr/>
          <p:nvPr/>
        </p:nvSpPr>
        <p:spPr>
          <a:xfrm>
            <a:off x="8232825" y="5638577"/>
            <a:ext cx="1113028" cy="1838916"/>
          </a:xfrm>
          <a:prstGeom prst="rect">
            <a:avLst/>
          </a:prstGeom>
          <a:noFill/>
          <a:ln>
            <a:noFill/>
          </a:ln>
        </p:spPr>
        <p:txBody>
          <a:bodyPr wrap="none" lIns="182832" tIns="91416" rIns="182832" bIns="91416" anchor="t">
            <a:spAutoFit/>
          </a:bodyPr>
          <a:lstStyle/>
          <a:p>
            <a:pPr algn="ctr"/>
            <a:r>
              <a:rPr lang="en-US" sz="10750" b="1">
                <a:ln w="12700">
                  <a:solidFill>
                    <a:schemeClr val="tx1"/>
                  </a:solidFill>
                  <a:prstDash val="solid"/>
                </a:ln>
                <a:solidFill>
                  <a:srgbClr val="002D5E"/>
                </a:solidFill>
                <a:effectLst>
                  <a:outerShdw dist="38100" dir="2640000" algn="bl" rotWithShape="0">
                    <a:schemeClr val="accent1"/>
                  </a:outerShdw>
                </a:effectLst>
                <a:latin typeface="Aptos Display"/>
              </a:rPr>
              <a:t>2</a:t>
            </a:r>
            <a:endParaRPr lang="en-US" sz="10750" b="1">
              <a:ln w="12700">
                <a:solidFill>
                  <a:srgbClr val="041E42"/>
                </a:solidFill>
                <a:prstDash val="solid"/>
              </a:ln>
              <a:solidFill>
                <a:srgbClr val="002D5E"/>
              </a:solidFill>
              <a:effectLst>
                <a:outerShdw dist="38100" dir="2640000" algn="bl" rotWithShape="0">
                  <a:srgbClr val="0098CE"/>
                </a:outerShdw>
              </a:effectLst>
              <a:latin typeface="Aptos Display"/>
              <a:ea typeface="Calibri"/>
              <a:cs typeface="Calibri"/>
            </a:endParaRPr>
          </a:p>
        </p:txBody>
      </p:sp>
      <p:sp>
        <p:nvSpPr>
          <p:cNvPr id="12" name="Rectangle 11">
            <a:extLst>
              <a:ext uri="{FF2B5EF4-FFF2-40B4-BE49-F238E27FC236}">
                <a16:creationId xmlns:a16="http://schemas.microsoft.com/office/drawing/2014/main" id="{E5A555BF-3145-CC10-EAB0-861CB9C40918}"/>
              </a:ext>
            </a:extLst>
          </p:cNvPr>
          <p:cNvSpPr/>
          <p:nvPr/>
        </p:nvSpPr>
        <p:spPr>
          <a:xfrm>
            <a:off x="8293724" y="7637117"/>
            <a:ext cx="1113028" cy="1838916"/>
          </a:xfrm>
          <a:prstGeom prst="rect">
            <a:avLst/>
          </a:prstGeom>
          <a:noFill/>
          <a:ln>
            <a:noFill/>
          </a:ln>
        </p:spPr>
        <p:txBody>
          <a:bodyPr wrap="none" lIns="182832" tIns="91416" rIns="182832" bIns="91416" anchor="t">
            <a:spAutoFit/>
          </a:bodyPr>
          <a:lstStyle/>
          <a:p>
            <a:pPr algn="ctr"/>
            <a:r>
              <a:rPr lang="en-US" sz="10750" b="1">
                <a:ln w="12700">
                  <a:solidFill>
                    <a:schemeClr val="tx1"/>
                  </a:solidFill>
                  <a:prstDash val="solid"/>
                </a:ln>
                <a:solidFill>
                  <a:srgbClr val="002D5E"/>
                </a:solidFill>
                <a:effectLst>
                  <a:outerShdw dist="38100" dir="2640000" algn="bl" rotWithShape="0">
                    <a:schemeClr val="accent1"/>
                  </a:outerShdw>
                </a:effectLst>
                <a:latin typeface="Aptos Display"/>
              </a:rPr>
              <a:t>3</a:t>
            </a:r>
            <a:endParaRPr lang="en-US" sz="10750" b="1">
              <a:ln w="12700">
                <a:solidFill>
                  <a:srgbClr val="041E42"/>
                </a:solidFill>
                <a:prstDash val="solid"/>
              </a:ln>
              <a:solidFill>
                <a:srgbClr val="002D5E"/>
              </a:solidFill>
              <a:effectLst>
                <a:outerShdw dist="38100" dir="2640000" algn="bl" rotWithShape="0">
                  <a:srgbClr val="0098CE"/>
                </a:outerShdw>
              </a:effectLst>
              <a:latin typeface="Aptos Display"/>
              <a:ea typeface="Calibri"/>
              <a:cs typeface="Calibri"/>
            </a:endParaRPr>
          </a:p>
        </p:txBody>
      </p:sp>
      <p:sp>
        <p:nvSpPr>
          <p:cNvPr id="13" name="Rectangle 12">
            <a:extLst>
              <a:ext uri="{FF2B5EF4-FFF2-40B4-BE49-F238E27FC236}">
                <a16:creationId xmlns:a16="http://schemas.microsoft.com/office/drawing/2014/main" id="{96F32FDC-5433-11AE-43B7-2D5DA6DF5711}"/>
              </a:ext>
            </a:extLst>
          </p:cNvPr>
          <p:cNvSpPr/>
          <p:nvPr/>
        </p:nvSpPr>
        <p:spPr>
          <a:xfrm>
            <a:off x="8353020" y="9788017"/>
            <a:ext cx="1113028" cy="1838916"/>
          </a:xfrm>
          <a:prstGeom prst="rect">
            <a:avLst/>
          </a:prstGeom>
          <a:noFill/>
          <a:ln>
            <a:noFill/>
          </a:ln>
        </p:spPr>
        <p:txBody>
          <a:bodyPr wrap="none" lIns="182832" tIns="91416" rIns="182832" bIns="91416" anchor="t">
            <a:spAutoFit/>
          </a:bodyPr>
          <a:lstStyle/>
          <a:p>
            <a:pPr algn="ctr"/>
            <a:r>
              <a:rPr lang="en-US" sz="10750" b="1">
                <a:ln w="12700">
                  <a:solidFill>
                    <a:schemeClr val="tx1"/>
                  </a:solidFill>
                  <a:prstDash val="solid"/>
                </a:ln>
                <a:solidFill>
                  <a:srgbClr val="002D5E"/>
                </a:solidFill>
                <a:effectLst>
                  <a:outerShdw dist="38100" dir="2640000" algn="bl" rotWithShape="0">
                    <a:schemeClr val="accent1"/>
                  </a:outerShdw>
                </a:effectLst>
                <a:latin typeface="Aptos Display"/>
              </a:rPr>
              <a:t>4</a:t>
            </a:r>
            <a:endParaRPr lang="en-US" sz="10750" b="1">
              <a:ln w="12700">
                <a:solidFill>
                  <a:srgbClr val="041E42"/>
                </a:solidFill>
                <a:prstDash val="solid"/>
              </a:ln>
              <a:solidFill>
                <a:srgbClr val="002D5E"/>
              </a:solidFill>
              <a:effectLst>
                <a:outerShdw dist="38100" dir="2640000" algn="bl" rotWithShape="0">
                  <a:srgbClr val="0098CE"/>
                </a:outerShdw>
              </a:effectLst>
              <a:latin typeface="Aptos Display"/>
              <a:ea typeface="Calibri"/>
              <a:cs typeface="Calibri"/>
            </a:endParaRPr>
          </a:p>
        </p:txBody>
      </p:sp>
    </p:spTree>
    <p:extLst>
      <p:ext uri="{BB962C8B-B14F-4D97-AF65-F5344CB8AC3E}">
        <p14:creationId xmlns:p14="http://schemas.microsoft.com/office/powerpoint/2010/main" val="2566705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2A147545-701B-3415-B0AF-5753A14A1BDD}"/>
              </a:ext>
            </a:extLst>
          </p:cNvPr>
          <p:cNvPicPr>
            <a:picLocks noChangeAspect="1"/>
          </p:cNvPicPr>
          <p:nvPr/>
        </p:nvPicPr>
        <p:blipFill>
          <a:blip r:embed="rId2"/>
          <a:stretch>
            <a:fillRect/>
          </a:stretch>
        </p:blipFill>
        <p:spPr>
          <a:xfrm>
            <a:off x="-3175" y="0"/>
            <a:ext cx="24384000" cy="13716000"/>
          </a:xfrm>
          <a:prstGeom prst="rect">
            <a:avLst/>
          </a:prstGeom>
        </p:spPr>
      </p:pic>
      <p:sp>
        <p:nvSpPr>
          <p:cNvPr id="5" name="Title 1">
            <a:extLst>
              <a:ext uri="{FF2B5EF4-FFF2-40B4-BE49-F238E27FC236}">
                <a16:creationId xmlns:a16="http://schemas.microsoft.com/office/drawing/2014/main" id="{43736E4A-5441-D89D-7A4E-CCC3BDA5AB25}"/>
              </a:ext>
            </a:extLst>
          </p:cNvPr>
          <p:cNvSpPr txBox="1">
            <a:spLocks/>
          </p:cNvSpPr>
          <p:nvPr/>
        </p:nvSpPr>
        <p:spPr>
          <a:xfrm>
            <a:off x="914163" y="735021"/>
            <a:ext cx="22546153" cy="886165"/>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828343">
              <a:defRPr/>
            </a:pPr>
            <a:r>
              <a:rPr lang="en-US" sz="8000" b="1">
                <a:solidFill>
                  <a:srgbClr val="002060"/>
                </a:solidFill>
                <a:latin typeface="Aptos Display" panose="02110004020202020204"/>
              </a:rPr>
              <a:t>ALATION</a:t>
            </a:r>
          </a:p>
        </p:txBody>
      </p:sp>
      <p:pic>
        <p:nvPicPr>
          <p:cNvPr id="10" name="Picture 9" descr="The image displays a user interface of a software application, specifically a dashboard for the BYU (Brigham Young University) Catalog System, showcasing various categories and sections such as Bookmarks, Domains, Data Sources, and Documentation.&#10;&#10;AI-generated content may be incorrect.">
            <a:extLst>
              <a:ext uri="{FF2B5EF4-FFF2-40B4-BE49-F238E27FC236}">
                <a16:creationId xmlns:a16="http://schemas.microsoft.com/office/drawing/2014/main" id="{561E1A60-CE73-3E38-85FA-039D8AD21722}"/>
              </a:ext>
            </a:extLst>
          </p:cNvPr>
          <p:cNvPicPr>
            <a:picLocks noChangeAspect="1"/>
          </p:cNvPicPr>
          <p:nvPr/>
        </p:nvPicPr>
        <p:blipFill>
          <a:blip r:embed="rId3"/>
          <a:stretch>
            <a:fillRect/>
          </a:stretch>
        </p:blipFill>
        <p:spPr>
          <a:xfrm>
            <a:off x="2746220" y="2046885"/>
            <a:ext cx="18885210" cy="11346386"/>
          </a:xfrm>
          <a:prstGeom prst="rect">
            <a:avLst/>
          </a:prstGeom>
        </p:spPr>
      </p:pic>
    </p:spTree>
    <p:extLst>
      <p:ext uri="{BB962C8B-B14F-4D97-AF65-F5344CB8AC3E}">
        <p14:creationId xmlns:p14="http://schemas.microsoft.com/office/powerpoint/2010/main" val="38636449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672B0-F4D6-2E16-CD35-B5C07C680592}"/>
            </a:ext>
          </a:extLst>
        </p:cNvPr>
        <p:cNvGrpSpPr/>
        <p:nvPr/>
      </p:nvGrpSpPr>
      <p:grpSpPr>
        <a:xfrm>
          <a:off x="0" y="0"/>
          <a:ext cx="0" cy="0"/>
          <a:chOff x="0" y="0"/>
          <a:chExt cx="0" cy="0"/>
        </a:xfrm>
      </p:grpSpPr>
      <p:pic>
        <p:nvPicPr>
          <p:cNvPr id="32" name="Picture 31" descr="Background pattern&#10;&#10;Description automatically generated">
            <a:extLst>
              <a:ext uri="{FF2B5EF4-FFF2-40B4-BE49-F238E27FC236}">
                <a16:creationId xmlns:a16="http://schemas.microsoft.com/office/drawing/2014/main" id="{62E72724-6516-AD29-9857-41D465993828}"/>
              </a:ext>
            </a:extLst>
          </p:cNvPr>
          <p:cNvPicPr>
            <a:picLocks noChangeAspect="1"/>
          </p:cNvPicPr>
          <p:nvPr/>
        </p:nvPicPr>
        <p:blipFill>
          <a:blip r:embed="rId3"/>
          <a:stretch>
            <a:fillRect/>
          </a:stretch>
        </p:blipFill>
        <p:spPr>
          <a:xfrm>
            <a:off x="-3175" y="0"/>
            <a:ext cx="24384000" cy="13716000"/>
          </a:xfrm>
          <a:prstGeom prst="rect">
            <a:avLst/>
          </a:prstGeom>
        </p:spPr>
      </p:pic>
      <p:sp>
        <p:nvSpPr>
          <p:cNvPr id="25" name="TextBox 24">
            <a:extLst>
              <a:ext uri="{FF2B5EF4-FFF2-40B4-BE49-F238E27FC236}">
                <a16:creationId xmlns:a16="http://schemas.microsoft.com/office/drawing/2014/main" id="{150B3850-EED5-695B-A587-D3B812BDF5BB}"/>
              </a:ext>
            </a:extLst>
          </p:cNvPr>
          <p:cNvSpPr txBox="1"/>
          <p:nvPr/>
        </p:nvSpPr>
        <p:spPr>
          <a:xfrm>
            <a:off x="9362458" y="1120517"/>
            <a:ext cx="5631059" cy="1098744"/>
          </a:xfrm>
          <a:prstGeom prst="rect">
            <a:avLst/>
          </a:prstGeom>
          <a:noFill/>
        </p:spPr>
        <p:txBody>
          <a:bodyPr wrap="none" lIns="82279" tIns="41139" rIns="82279" bIns="41139" rtlCol="0" anchor="t">
            <a:spAutoFit/>
          </a:bodyPr>
          <a:lstStyle/>
          <a:p>
            <a:pPr algn="ctr"/>
            <a:r>
              <a:rPr lang="en-US" sz="6600" b="1">
                <a:solidFill>
                  <a:srgbClr val="002D5E"/>
                </a:solidFill>
                <a:latin typeface="Avenir Next LT Pro"/>
                <a:ea typeface="Lato"/>
                <a:cs typeface="Lato"/>
              </a:rPr>
              <a:t>TAKE AWAYS</a:t>
            </a:r>
            <a:endParaRPr lang="en-US"/>
          </a:p>
        </p:txBody>
      </p:sp>
      <p:sp>
        <p:nvSpPr>
          <p:cNvPr id="3" name="TextBox 2">
            <a:extLst>
              <a:ext uri="{FF2B5EF4-FFF2-40B4-BE49-F238E27FC236}">
                <a16:creationId xmlns:a16="http://schemas.microsoft.com/office/drawing/2014/main" id="{D459E763-7541-700E-0FA2-C6BEA277120D}"/>
              </a:ext>
            </a:extLst>
          </p:cNvPr>
          <p:cNvSpPr txBox="1"/>
          <p:nvPr/>
        </p:nvSpPr>
        <p:spPr>
          <a:xfrm>
            <a:off x="1471342" y="2921830"/>
            <a:ext cx="21439800" cy="9562600"/>
          </a:xfrm>
          <a:prstGeom prst="rect">
            <a:avLst/>
          </a:prstGeom>
          <a:noFill/>
        </p:spPr>
        <p:txBody>
          <a:bodyPr wrap="square" lIns="82279" tIns="41139" rIns="82279" bIns="41139" rtlCol="0" anchor="t">
            <a:spAutoFit/>
          </a:bodyPr>
          <a:lstStyle/>
          <a:p>
            <a:r>
              <a:rPr lang="en-US" sz="4400" b="1">
                <a:solidFill>
                  <a:srgbClr val="002D5E"/>
                </a:solidFill>
                <a:latin typeface="Avenir Next LT Pro"/>
                <a:ea typeface="Calibri"/>
                <a:cs typeface="Calibri"/>
              </a:rPr>
              <a:t>Assessment &amp; Planning</a:t>
            </a:r>
            <a:r>
              <a:rPr lang="en-US" sz="4400">
                <a:solidFill>
                  <a:srgbClr val="002D5E"/>
                </a:solidFill>
                <a:latin typeface="Avenir Next LT Pro"/>
                <a:ea typeface="Calibri"/>
                <a:cs typeface="Calibri"/>
              </a:rPr>
              <a:t>:</a:t>
            </a:r>
          </a:p>
          <a:p>
            <a:pPr marL="1143000" lvl="1" indent="-685800">
              <a:buFont typeface="Courier New"/>
              <a:buChar char="o"/>
            </a:pPr>
            <a:r>
              <a:rPr lang="en-US" sz="4400">
                <a:solidFill>
                  <a:srgbClr val="002D5E"/>
                </a:solidFill>
                <a:latin typeface="Avenir Next LT Pro"/>
                <a:ea typeface="Calibri"/>
                <a:cs typeface="Calibri"/>
              </a:rPr>
              <a:t>Provide quantitative and qualitative analyses (program-level to university-level). </a:t>
            </a:r>
          </a:p>
          <a:p>
            <a:pPr marL="1143000" lvl="1" indent="-685800">
              <a:buFont typeface="Courier New"/>
              <a:buChar char="o"/>
            </a:pPr>
            <a:r>
              <a:rPr lang="en-US" sz="4400">
                <a:solidFill>
                  <a:srgbClr val="002D5E"/>
                </a:solidFill>
                <a:latin typeface="Avenir Next LT Pro"/>
                <a:ea typeface="Calibri"/>
                <a:cs typeface="Calibri"/>
              </a:rPr>
              <a:t>Visit: </a:t>
            </a:r>
            <a:r>
              <a:rPr lang="en-US" sz="4400">
                <a:solidFill>
                  <a:srgbClr val="002D5E"/>
                </a:solidFill>
                <a:latin typeface="Avenir Next LT Pro"/>
                <a:ea typeface="Calibri"/>
                <a:cs typeface="Calibri"/>
                <a:hlinkClick r:id="rId4"/>
              </a:rPr>
              <a:t>data.byu.edu</a:t>
            </a:r>
            <a:endParaRPr lang="en-US" sz="4400"/>
          </a:p>
          <a:p>
            <a:pPr marL="285750" indent="-285750">
              <a:buFont typeface="Calibri"/>
              <a:buChar char="-"/>
            </a:pPr>
            <a:endParaRPr lang="en-US" sz="4400">
              <a:solidFill>
                <a:srgbClr val="002D5E"/>
              </a:solidFill>
              <a:latin typeface="Avenir Next LT Pro"/>
              <a:ea typeface="Calibri"/>
              <a:cs typeface="Calibri"/>
            </a:endParaRPr>
          </a:p>
          <a:p>
            <a:r>
              <a:rPr lang="en-US" sz="4400" b="1">
                <a:solidFill>
                  <a:srgbClr val="002D5E"/>
                </a:solidFill>
                <a:latin typeface="Avenir Next LT Pro"/>
                <a:ea typeface="Calibri"/>
                <a:cs typeface="Calibri"/>
              </a:rPr>
              <a:t>Enrollment Services – Research &amp; Reporting</a:t>
            </a:r>
            <a:r>
              <a:rPr lang="en-US" sz="4400">
                <a:solidFill>
                  <a:srgbClr val="002D5E"/>
                </a:solidFill>
                <a:latin typeface="Avenir Next LT Pro"/>
                <a:ea typeface="Calibri"/>
                <a:cs typeface="Calibri"/>
              </a:rPr>
              <a:t>:</a:t>
            </a:r>
          </a:p>
          <a:p>
            <a:pPr marL="1143000" lvl="1" indent="-685800">
              <a:buFont typeface="Courier New"/>
              <a:buChar char="o"/>
            </a:pPr>
            <a:r>
              <a:rPr lang="en-US" sz="4400">
                <a:solidFill>
                  <a:srgbClr val="002D5E"/>
                </a:solidFill>
                <a:latin typeface="Avenir Next LT Pro"/>
                <a:ea typeface="Calibri"/>
                <a:cs typeface="Calibri"/>
              </a:rPr>
              <a:t>Provide the campus community with student academic data reports (Excel files and Tableau dashboards). </a:t>
            </a:r>
          </a:p>
          <a:p>
            <a:pPr marL="1143000" lvl="1" indent="-685800">
              <a:buFont typeface="Courier New"/>
              <a:buChar char="o"/>
            </a:pPr>
            <a:r>
              <a:rPr lang="en-US" sz="4400">
                <a:solidFill>
                  <a:srgbClr val="002D5E"/>
                </a:solidFill>
                <a:latin typeface="Avenir Next LT Pro"/>
                <a:ea typeface="Calibri"/>
                <a:cs typeface="Calibri"/>
              </a:rPr>
              <a:t>Visit: </a:t>
            </a:r>
            <a:r>
              <a:rPr lang="en-US" sz="4400">
                <a:solidFill>
                  <a:srgbClr val="002D5E"/>
                </a:solidFill>
                <a:latin typeface="Avenir Next LT Pro"/>
                <a:ea typeface="Calibri"/>
                <a:cs typeface="Calibri"/>
                <a:hlinkClick r:id="rId5"/>
              </a:rPr>
              <a:t>academicreporting.byu.edu</a:t>
            </a:r>
            <a:endParaRPr lang="en-US" sz="4400"/>
          </a:p>
          <a:p>
            <a:endParaRPr lang="en-US" sz="4400">
              <a:solidFill>
                <a:srgbClr val="002D5E"/>
              </a:solidFill>
              <a:latin typeface="Avenir Next LT Pro"/>
              <a:ea typeface="Calibri"/>
              <a:cs typeface="Calibri"/>
            </a:endParaRPr>
          </a:p>
          <a:p>
            <a:r>
              <a:rPr lang="en-US" sz="4400" b="1">
                <a:solidFill>
                  <a:srgbClr val="002D5E"/>
                </a:solidFill>
                <a:latin typeface="Avenir Next LT Pro"/>
                <a:ea typeface="Calibri"/>
                <a:cs typeface="Calibri"/>
              </a:rPr>
              <a:t>Enterprise Data Management – OIT</a:t>
            </a:r>
          </a:p>
          <a:p>
            <a:pPr marL="1143000" lvl="1" indent="-685800">
              <a:buFont typeface="Courier New"/>
              <a:buChar char="o"/>
            </a:pPr>
            <a:r>
              <a:rPr lang="en-US" sz="4400">
                <a:solidFill>
                  <a:srgbClr val="002D5E"/>
                </a:solidFill>
                <a:latin typeface="Avenir Next LT Pro"/>
                <a:ea typeface="Calibri"/>
                <a:cs typeface="Calibri"/>
              </a:rPr>
              <a:t>Provide trusted, secure, and connected data services that enable consistent access to enterprise information. </a:t>
            </a:r>
          </a:p>
          <a:p>
            <a:pPr marL="1143000" lvl="1" indent="-685800">
              <a:buFont typeface="Courier New"/>
              <a:buChar char="o"/>
            </a:pPr>
            <a:r>
              <a:rPr lang="en-US" sz="4400">
                <a:solidFill>
                  <a:srgbClr val="002D5E"/>
                </a:solidFill>
                <a:latin typeface="Avenir Next LT Pro"/>
                <a:ea typeface="Calibri"/>
                <a:cs typeface="Calibri"/>
              </a:rPr>
              <a:t>Visit: </a:t>
            </a:r>
            <a:r>
              <a:rPr lang="en-US" sz="4400">
                <a:solidFill>
                  <a:srgbClr val="002D5E"/>
                </a:solidFill>
                <a:latin typeface="Avenir Next LT Pro"/>
                <a:ea typeface="Calibri"/>
                <a:cs typeface="Calibri"/>
                <a:hlinkClick r:id="rId6"/>
              </a:rPr>
              <a:t>edm.byu.edu</a:t>
            </a:r>
          </a:p>
          <a:p>
            <a:endParaRPr lang="en-US" sz="4400">
              <a:solidFill>
                <a:srgbClr val="002D5E"/>
              </a:solidFill>
              <a:latin typeface="Avenir Next LT Pro"/>
              <a:ea typeface="Lato"/>
              <a:cs typeface="Lato"/>
            </a:endParaRPr>
          </a:p>
        </p:txBody>
      </p:sp>
    </p:spTree>
    <p:extLst>
      <p:ext uri="{BB962C8B-B14F-4D97-AF65-F5344CB8AC3E}">
        <p14:creationId xmlns:p14="http://schemas.microsoft.com/office/powerpoint/2010/main" val="19649437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17A55-FD5E-3A6C-D129-FBCA28F11736}"/>
            </a:ext>
          </a:extLst>
        </p:cNvPr>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D4F9A10-345E-55DB-801F-4224371A9D89}"/>
              </a:ext>
            </a:extLst>
          </p:cNvPr>
          <p:cNvPicPr>
            <a:picLocks noChangeAspect="1"/>
          </p:cNvPicPr>
          <p:nvPr/>
        </p:nvPicPr>
        <p:blipFill>
          <a:blip r:embed="rId3"/>
          <a:stretch>
            <a:fillRect/>
          </a:stretch>
        </p:blipFill>
        <p:spPr>
          <a:xfrm>
            <a:off x="0" y="0"/>
            <a:ext cx="24377650" cy="13712428"/>
          </a:xfrm>
          <a:prstGeom prst="rect">
            <a:avLst/>
          </a:prstGeom>
        </p:spPr>
      </p:pic>
      <p:sp>
        <p:nvSpPr>
          <p:cNvPr id="12" name="Title 2">
            <a:extLst>
              <a:ext uri="{FF2B5EF4-FFF2-40B4-BE49-F238E27FC236}">
                <a16:creationId xmlns:a16="http://schemas.microsoft.com/office/drawing/2014/main" id="{3717E171-D32B-C105-8535-2799DA090272}"/>
              </a:ext>
            </a:extLst>
          </p:cNvPr>
          <p:cNvSpPr txBox="1">
            <a:spLocks/>
          </p:cNvSpPr>
          <p:nvPr/>
        </p:nvSpPr>
        <p:spPr>
          <a:xfrm>
            <a:off x="1209582" y="1839162"/>
            <a:ext cx="6866077" cy="4588411"/>
          </a:xfrm>
          <a:prstGeom prst="rect">
            <a:avLst/>
          </a:prstGeom>
        </p:spPr>
        <p:txBody>
          <a:bodyPr lIns="91440" tIns="45720" rIns="91440" bIns="45720" anchor="t"/>
          <a:lstStyle>
            <a:lvl1pPr algn="l" defTabSz="1828179" rtl="0" eaLnBrk="1" latinLnBrk="0" hangingPunct="1">
              <a:lnSpc>
                <a:spcPct val="80000"/>
              </a:lnSpc>
              <a:spcBef>
                <a:spcPct val="0"/>
              </a:spcBef>
              <a:buNone/>
              <a:defRPr sz="8798" kern="1200" spc="-302" baseline="0">
                <a:solidFill>
                  <a:schemeClr val="tx1"/>
                </a:solidFill>
                <a:latin typeface="+mj-lt"/>
                <a:ea typeface="+mj-ea"/>
                <a:cs typeface="+mj-cs"/>
              </a:defRPr>
            </a:lvl1pPr>
          </a:lstStyle>
          <a:p>
            <a:pPr algn="ctr"/>
            <a:r>
              <a:rPr lang="en-US" sz="8800" b="1">
                <a:solidFill>
                  <a:srgbClr val="002C5C"/>
                </a:solidFill>
                <a:latin typeface="Avenir Next LT Pro"/>
              </a:rPr>
              <a:t>QUESTIONS</a:t>
            </a:r>
            <a:br>
              <a:rPr lang="en-US" sz="8800" b="1">
                <a:latin typeface="Avenir Next LT Pro" panose="020B0504020202020204" pitchFamily="34" charset="77"/>
              </a:rPr>
            </a:br>
            <a:r>
              <a:rPr lang="en-US" sz="8800" b="1">
                <a:solidFill>
                  <a:srgbClr val="002C5C"/>
                </a:solidFill>
                <a:latin typeface="Avenir Next LT Pro"/>
              </a:rPr>
              <a:t>AND ANSWERS</a:t>
            </a:r>
            <a:endParaRPr lang="en-US" sz="8800" b="1">
              <a:solidFill>
                <a:srgbClr val="0098CF"/>
              </a:solidFill>
              <a:latin typeface="Avenir Next LT Pro"/>
            </a:endParaRPr>
          </a:p>
        </p:txBody>
      </p:sp>
      <p:pic>
        <p:nvPicPr>
          <p:cNvPr id="2" name="Picture 1">
            <a:extLst>
              <a:ext uri="{FF2B5EF4-FFF2-40B4-BE49-F238E27FC236}">
                <a16:creationId xmlns:a16="http://schemas.microsoft.com/office/drawing/2014/main" id="{9E37999E-D251-E3E0-9100-A34C259E05E4}"/>
              </a:ext>
            </a:extLst>
          </p:cNvPr>
          <p:cNvPicPr>
            <a:picLocks noChangeAspect="1"/>
          </p:cNvPicPr>
          <p:nvPr/>
        </p:nvPicPr>
        <p:blipFill>
          <a:blip r:embed="rId4"/>
          <a:stretch>
            <a:fillRect/>
          </a:stretch>
        </p:blipFill>
        <p:spPr>
          <a:xfrm>
            <a:off x="1658262" y="6481119"/>
            <a:ext cx="5963616" cy="5181600"/>
          </a:xfrm>
          <a:prstGeom prst="rect">
            <a:avLst/>
          </a:prstGeom>
        </p:spPr>
      </p:pic>
      <p:cxnSp>
        <p:nvCxnSpPr>
          <p:cNvPr id="3" name="Straight Arrow Connector 2">
            <a:extLst>
              <a:ext uri="{FF2B5EF4-FFF2-40B4-BE49-F238E27FC236}">
                <a16:creationId xmlns:a16="http://schemas.microsoft.com/office/drawing/2014/main" id="{2588A0FD-7FAF-7651-9C04-4F103D57B9AD}"/>
              </a:ext>
            </a:extLst>
          </p:cNvPr>
          <p:cNvCxnSpPr/>
          <p:nvPr/>
        </p:nvCxnSpPr>
        <p:spPr>
          <a:xfrm flipH="1">
            <a:off x="9320029" y="1636770"/>
            <a:ext cx="1362" cy="10062262"/>
          </a:xfrm>
          <a:prstGeom prst="straightConnector1">
            <a:avLst/>
          </a:prstGeom>
          <a:ln w="28575">
            <a:solidFill>
              <a:srgbClr val="002D5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758D7EC-0815-8139-A400-C7FC95BB505F}"/>
              </a:ext>
            </a:extLst>
          </p:cNvPr>
          <p:cNvSpPr txBox="1"/>
          <p:nvPr/>
        </p:nvSpPr>
        <p:spPr>
          <a:xfrm>
            <a:off x="13478358" y="1841328"/>
            <a:ext cx="6587154" cy="1098744"/>
          </a:xfrm>
          <a:prstGeom prst="rect">
            <a:avLst/>
          </a:prstGeom>
          <a:noFill/>
        </p:spPr>
        <p:txBody>
          <a:bodyPr wrap="none" lIns="82279" tIns="41139" rIns="82279" bIns="41139" rtlCol="0">
            <a:spAutoFit/>
          </a:bodyPr>
          <a:lstStyle/>
          <a:p>
            <a:pPr algn="ctr"/>
            <a:r>
              <a:rPr lang="en-US" sz="6600" b="1">
                <a:solidFill>
                  <a:srgbClr val="002D5E"/>
                </a:solidFill>
                <a:latin typeface="Avenir Next LT Pro" panose="020B0504020202020204" pitchFamily="34" charset="77"/>
                <a:ea typeface="Lato" charset="0"/>
                <a:cs typeface="Lato" charset="0"/>
              </a:rPr>
              <a:t>CONTACT INFO</a:t>
            </a:r>
            <a:endParaRPr lang="id-ID" sz="6600" b="1">
              <a:solidFill>
                <a:srgbClr val="002D5E"/>
              </a:solidFill>
              <a:latin typeface="Avenir Next LT Pro" panose="020B0504020202020204" pitchFamily="34" charset="77"/>
              <a:ea typeface="Lato" charset="0"/>
              <a:cs typeface="Lato" charset="0"/>
            </a:endParaRPr>
          </a:p>
        </p:txBody>
      </p:sp>
      <p:sp>
        <p:nvSpPr>
          <p:cNvPr id="10" name="TextBox 9">
            <a:extLst>
              <a:ext uri="{FF2B5EF4-FFF2-40B4-BE49-F238E27FC236}">
                <a16:creationId xmlns:a16="http://schemas.microsoft.com/office/drawing/2014/main" id="{874E903D-D05E-8DA7-6605-B063D4E7FF9B}"/>
              </a:ext>
            </a:extLst>
          </p:cNvPr>
          <p:cNvSpPr txBox="1"/>
          <p:nvPr/>
        </p:nvSpPr>
        <p:spPr>
          <a:xfrm>
            <a:off x="9757318" y="3866570"/>
            <a:ext cx="14009467" cy="5992391"/>
          </a:xfrm>
          <a:prstGeom prst="rect">
            <a:avLst/>
          </a:prstGeom>
          <a:noFill/>
        </p:spPr>
        <p:txBody>
          <a:bodyPr wrap="square" lIns="82279" tIns="41139" rIns="82279" bIns="41139" rtlCol="0" anchor="t">
            <a:spAutoFit/>
          </a:bodyPr>
          <a:lstStyle/>
          <a:p>
            <a:r>
              <a:rPr lang="en-US" sz="4800" b="1">
                <a:solidFill>
                  <a:srgbClr val="002D5E"/>
                </a:solidFill>
                <a:latin typeface="Avenir Next LT Pro"/>
                <a:ea typeface="Lato"/>
                <a:cs typeface="Lato"/>
              </a:rPr>
              <a:t>Assessment &amp; Planning</a:t>
            </a:r>
            <a:endParaRPr lang="en-US" b="1">
              <a:ea typeface="Calibri"/>
              <a:cs typeface="Calibri"/>
            </a:endParaRPr>
          </a:p>
          <a:p>
            <a:pPr marL="1314450" lvl="1" indent="-857250">
              <a:buFont typeface="Arial" panose="020B0604020202020204" pitchFamily="34" charset="0"/>
              <a:buChar char="•"/>
            </a:pPr>
            <a:r>
              <a:rPr lang="en-US" sz="4800">
                <a:solidFill>
                  <a:srgbClr val="002D5E"/>
                </a:solidFill>
                <a:latin typeface="Avenir Next LT Pro"/>
                <a:ea typeface="Lato"/>
                <a:cs typeface="Lato"/>
              </a:rPr>
              <a:t>Zachary Barrus (</a:t>
            </a:r>
            <a:r>
              <a:rPr lang="en-US" sz="4800">
                <a:solidFill>
                  <a:srgbClr val="002D5E"/>
                </a:solidFill>
                <a:latin typeface="Avenir Next LT Pro"/>
                <a:ea typeface="Lato"/>
                <a:cs typeface="Lato"/>
                <a:hlinkClick r:id="rId5"/>
              </a:rPr>
              <a:t>zack_barrus@byu.edu</a:t>
            </a:r>
            <a:r>
              <a:rPr lang="en-US" sz="4800">
                <a:solidFill>
                  <a:srgbClr val="002D5E"/>
                </a:solidFill>
                <a:latin typeface="Avenir Next LT Pro"/>
                <a:ea typeface="Lato"/>
                <a:cs typeface="Lato"/>
              </a:rPr>
              <a:t>)</a:t>
            </a:r>
          </a:p>
          <a:p>
            <a:pPr marL="857250" indent="-857250">
              <a:buFont typeface="Arial" panose="020B0604020202020204" pitchFamily="34" charset="0"/>
              <a:buChar char="•"/>
            </a:pPr>
            <a:endParaRPr lang="en-US" sz="4800">
              <a:solidFill>
                <a:srgbClr val="002D5E"/>
              </a:solidFill>
              <a:latin typeface="Avenir Next LT Pro"/>
              <a:ea typeface="Lato"/>
              <a:cs typeface="Lato"/>
            </a:endParaRPr>
          </a:p>
          <a:p>
            <a:r>
              <a:rPr lang="en-US" sz="4800" b="1">
                <a:solidFill>
                  <a:srgbClr val="002D5E"/>
                </a:solidFill>
                <a:latin typeface="Avenir Next LT Pro"/>
                <a:ea typeface="Lato"/>
                <a:cs typeface="Lato"/>
              </a:rPr>
              <a:t>Enrollment Services – Research &amp; Reporting</a:t>
            </a:r>
            <a:endParaRPr lang="en-US" sz="4800" b="1">
              <a:solidFill>
                <a:srgbClr val="041E42"/>
              </a:solidFill>
              <a:latin typeface="Avenir Next LT Pro"/>
              <a:ea typeface="Calibri"/>
              <a:cs typeface="Calibri"/>
            </a:endParaRPr>
          </a:p>
          <a:p>
            <a:pPr marL="1143000" lvl="1" indent="-685800">
              <a:buFont typeface="Arial"/>
              <a:buChar char="•"/>
            </a:pPr>
            <a:r>
              <a:rPr lang="en-US" sz="4800">
                <a:solidFill>
                  <a:srgbClr val="002D5E"/>
                </a:solidFill>
                <a:latin typeface="Avenir Next LT Pro"/>
                <a:ea typeface="Lato"/>
                <a:cs typeface="Lato"/>
                <a:hlinkClick r:id="rId6"/>
              </a:rPr>
              <a:t>reports@byu.edu</a:t>
            </a:r>
            <a:endParaRPr lang="en-US">
              <a:ea typeface="Calibri" panose="020F0502020204030204"/>
              <a:cs typeface="Calibri" panose="020F0502020204030204"/>
            </a:endParaRPr>
          </a:p>
          <a:p>
            <a:pPr marL="857250" indent="-857250">
              <a:buFont typeface="Arial" panose="020B0604020202020204" pitchFamily="34" charset="0"/>
              <a:buChar char="•"/>
            </a:pPr>
            <a:endParaRPr lang="en-US" sz="4800">
              <a:solidFill>
                <a:srgbClr val="002D5E"/>
              </a:solidFill>
              <a:latin typeface="Avenir Next LT Pro"/>
              <a:ea typeface="Lato"/>
              <a:cs typeface="Lato"/>
            </a:endParaRPr>
          </a:p>
          <a:p>
            <a:r>
              <a:rPr lang="en-US" sz="4800" b="1">
                <a:solidFill>
                  <a:srgbClr val="002D5E"/>
                </a:solidFill>
                <a:latin typeface="Avenir Next LT Pro"/>
                <a:ea typeface="Lato"/>
                <a:cs typeface="Lato"/>
              </a:rPr>
              <a:t>Enterprise Data Management - OIT</a:t>
            </a:r>
            <a:endParaRPr lang="en-US" sz="4800" b="1">
              <a:ea typeface="Calibri" panose="020F0502020204030204"/>
              <a:cs typeface="Calibri" panose="020F0502020204030204"/>
            </a:endParaRPr>
          </a:p>
          <a:p>
            <a:pPr marL="1314450" lvl="1" indent="-857250">
              <a:buFont typeface="Arial" panose="020B0604020202020204" pitchFamily="34" charset="0"/>
              <a:buChar char="•"/>
            </a:pPr>
            <a:r>
              <a:rPr lang="id-ID" sz="4800">
                <a:solidFill>
                  <a:srgbClr val="002D5E"/>
                </a:solidFill>
                <a:latin typeface="Avenir Next LT Pro"/>
                <a:ea typeface="Lato"/>
                <a:cs typeface="Lato"/>
              </a:rPr>
              <a:t>Brad Bailey (</a:t>
            </a:r>
            <a:r>
              <a:rPr lang="id-ID" sz="4800">
                <a:solidFill>
                  <a:srgbClr val="002D5E"/>
                </a:solidFill>
                <a:latin typeface="Avenir Next LT Pro"/>
                <a:ea typeface="Lato"/>
                <a:cs typeface="Lato"/>
                <a:hlinkClick r:id="rId7"/>
              </a:rPr>
              <a:t>brad.bailey@byu.edu</a:t>
            </a:r>
            <a:r>
              <a:rPr lang="id-ID" sz="4800">
                <a:solidFill>
                  <a:srgbClr val="002D5E"/>
                </a:solidFill>
                <a:latin typeface="Avenir Next LT Pro"/>
                <a:ea typeface="Lato"/>
                <a:cs typeface="Lato"/>
              </a:rPr>
              <a:t>)</a:t>
            </a:r>
          </a:p>
        </p:txBody>
      </p:sp>
    </p:spTree>
    <p:extLst>
      <p:ext uri="{BB962C8B-B14F-4D97-AF65-F5344CB8AC3E}">
        <p14:creationId xmlns:p14="http://schemas.microsoft.com/office/powerpoint/2010/main" val="2328002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383A0-C552-BCFA-11AF-1B6D2A02758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8C82175-1DEB-3673-946F-A1228506CD72}"/>
              </a:ext>
            </a:extLst>
          </p:cNvPr>
          <p:cNvPicPr>
            <a:picLocks noChangeAspect="1"/>
          </p:cNvPicPr>
          <p:nvPr/>
        </p:nvPicPr>
        <p:blipFill>
          <a:blip r:embed="rId2"/>
          <a:srcRect/>
          <a:stretch/>
        </p:blipFill>
        <p:spPr>
          <a:xfrm>
            <a:off x="0" y="1786"/>
            <a:ext cx="24377650" cy="13712428"/>
          </a:xfrm>
          <a:prstGeom prst="rect">
            <a:avLst/>
          </a:prstGeom>
        </p:spPr>
      </p:pic>
      <p:sp>
        <p:nvSpPr>
          <p:cNvPr id="6" name="TextBox 5">
            <a:extLst>
              <a:ext uri="{FF2B5EF4-FFF2-40B4-BE49-F238E27FC236}">
                <a16:creationId xmlns:a16="http://schemas.microsoft.com/office/drawing/2014/main" id="{DBEA16A5-8B06-6D48-6A01-541712746337}"/>
              </a:ext>
            </a:extLst>
          </p:cNvPr>
          <p:cNvSpPr txBox="1"/>
          <p:nvPr/>
        </p:nvSpPr>
        <p:spPr>
          <a:xfrm>
            <a:off x="5757803" y="1298623"/>
            <a:ext cx="12862044" cy="1815433"/>
          </a:xfrm>
          <a:prstGeom prst="rect">
            <a:avLst/>
          </a:prstGeom>
        </p:spPr>
        <p:txBody>
          <a:bodyPr wrap="square" rtlCol="0">
            <a:spAutoFit/>
          </a:bodyPr>
          <a:lstStyle>
            <a:defPPr>
              <a:defRPr lang="en-US"/>
            </a:defPPr>
            <a:lvl1pPr marL="0" algn="l" defTabSz="1828434" rtl="0" eaLnBrk="1" latinLnBrk="0" hangingPunct="1">
              <a:defRPr sz="3599" kern="1200">
                <a:solidFill>
                  <a:schemeClr val="tx1"/>
                </a:solidFill>
                <a:latin typeface="+mn-lt"/>
                <a:ea typeface="+mn-ea"/>
                <a:cs typeface="+mn-cs"/>
              </a:defRPr>
            </a:lvl1pPr>
            <a:lvl2pPr marL="914217" algn="l" defTabSz="1828434" rtl="0" eaLnBrk="1" latinLnBrk="0" hangingPunct="1">
              <a:defRPr sz="3599" kern="1200">
                <a:solidFill>
                  <a:schemeClr val="tx1"/>
                </a:solidFill>
                <a:latin typeface="+mn-lt"/>
                <a:ea typeface="+mn-ea"/>
                <a:cs typeface="+mn-cs"/>
              </a:defRPr>
            </a:lvl2pPr>
            <a:lvl3pPr marL="1828434" algn="l" defTabSz="1828434" rtl="0" eaLnBrk="1" latinLnBrk="0" hangingPunct="1">
              <a:defRPr sz="3599" kern="1200">
                <a:solidFill>
                  <a:schemeClr val="tx1"/>
                </a:solidFill>
                <a:latin typeface="+mn-lt"/>
                <a:ea typeface="+mn-ea"/>
                <a:cs typeface="+mn-cs"/>
              </a:defRPr>
            </a:lvl3pPr>
            <a:lvl4pPr marL="2742651" algn="l" defTabSz="1828434" rtl="0" eaLnBrk="1" latinLnBrk="0" hangingPunct="1">
              <a:defRPr sz="3599" kern="1200">
                <a:solidFill>
                  <a:schemeClr val="tx1"/>
                </a:solidFill>
                <a:latin typeface="+mn-lt"/>
                <a:ea typeface="+mn-ea"/>
                <a:cs typeface="+mn-cs"/>
              </a:defRPr>
            </a:lvl4pPr>
            <a:lvl5pPr marL="3656868" algn="l" defTabSz="1828434" rtl="0" eaLnBrk="1" latinLnBrk="0" hangingPunct="1">
              <a:defRPr sz="3599" kern="1200">
                <a:solidFill>
                  <a:schemeClr val="tx1"/>
                </a:solidFill>
                <a:latin typeface="+mn-lt"/>
                <a:ea typeface="+mn-ea"/>
                <a:cs typeface="+mn-cs"/>
              </a:defRPr>
            </a:lvl5pPr>
            <a:lvl6pPr marL="4571086" algn="l" defTabSz="1828434" rtl="0" eaLnBrk="1" latinLnBrk="0" hangingPunct="1">
              <a:defRPr sz="3599" kern="1200">
                <a:solidFill>
                  <a:schemeClr val="tx1"/>
                </a:solidFill>
                <a:latin typeface="+mn-lt"/>
                <a:ea typeface="+mn-ea"/>
                <a:cs typeface="+mn-cs"/>
              </a:defRPr>
            </a:lvl6pPr>
            <a:lvl7pPr marL="5485303" algn="l" defTabSz="1828434" rtl="0" eaLnBrk="1" latinLnBrk="0" hangingPunct="1">
              <a:defRPr sz="3599" kern="1200">
                <a:solidFill>
                  <a:schemeClr val="tx1"/>
                </a:solidFill>
                <a:latin typeface="+mn-lt"/>
                <a:ea typeface="+mn-ea"/>
                <a:cs typeface="+mn-cs"/>
              </a:defRPr>
            </a:lvl7pPr>
            <a:lvl8pPr marL="6399520" algn="l" defTabSz="1828434" rtl="0" eaLnBrk="1" latinLnBrk="0" hangingPunct="1">
              <a:defRPr sz="3599" kern="1200">
                <a:solidFill>
                  <a:schemeClr val="tx1"/>
                </a:solidFill>
                <a:latin typeface="+mn-lt"/>
                <a:ea typeface="+mn-ea"/>
                <a:cs typeface="+mn-cs"/>
              </a:defRPr>
            </a:lvl8pPr>
            <a:lvl9pPr marL="7313737" algn="l" defTabSz="1828434" rtl="0" eaLnBrk="1" latinLnBrk="0" hangingPunct="1">
              <a:defRPr sz="3599" kern="1200">
                <a:solidFill>
                  <a:schemeClr val="tx1"/>
                </a:solidFill>
                <a:latin typeface="+mn-lt"/>
                <a:ea typeface="+mn-ea"/>
                <a:cs typeface="+mn-cs"/>
              </a:defRPr>
            </a:lvl9pPr>
          </a:lstStyle>
          <a:p>
            <a:pPr algn="ctr"/>
            <a:r>
              <a:rPr lang="en-US" sz="6398" b="1">
                <a:solidFill>
                  <a:schemeClr val="bg1"/>
                </a:solidFill>
                <a:latin typeface="Roboto Black" panose="02000000000000000000" pitchFamily="2" charset="0"/>
                <a:ea typeface="Roboto Black" panose="02000000000000000000" pitchFamily="2" charset="0"/>
              </a:rPr>
              <a:t>DATA, REPORTING &amp; ANALYTICS</a:t>
            </a:r>
            <a:br>
              <a:rPr lang="en-US" sz="6398" b="1">
                <a:solidFill>
                  <a:schemeClr val="bg1"/>
                </a:solidFill>
                <a:latin typeface="Roboto Black" panose="02000000000000000000" pitchFamily="2" charset="0"/>
                <a:ea typeface="Roboto Black" panose="02000000000000000000" pitchFamily="2" charset="0"/>
              </a:rPr>
            </a:br>
            <a:r>
              <a:rPr lang="en-US" sz="4799">
                <a:solidFill>
                  <a:schemeClr val="bg1"/>
                </a:solidFill>
                <a:latin typeface="Roboto Condensed Light" panose="02000000000000000000" pitchFamily="2" charset="0"/>
                <a:ea typeface="Roboto Condensed Light" panose="02000000000000000000" pitchFamily="2" charset="0"/>
              </a:rPr>
              <a:t>FEEDBACK SURVEY</a:t>
            </a:r>
            <a:endParaRPr lang="en-US" sz="6398">
              <a:solidFill>
                <a:schemeClr val="bg1"/>
              </a:solidFill>
              <a:latin typeface="Roboto Condensed Light" panose="02000000000000000000" pitchFamily="2" charset="0"/>
              <a:ea typeface="Roboto Condensed Light" panose="02000000000000000000" pitchFamily="2" charset="0"/>
            </a:endParaRPr>
          </a:p>
        </p:txBody>
      </p:sp>
      <p:sp>
        <p:nvSpPr>
          <p:cNvPr id="8" name="TextBox 7">
            <a:extLst>
              <a:ext uri="{FF2B5EF4-FFF2-40B4-BE49-F238E27FC236}">
                <a16:creationId xmlns:a16="http://schemas.microsoft.com/office/drawing/2014/main" id="{EE8359F4-DD73-0004-74A0-0A9E4E5B3566}"/>
              </a:ext>
            </a:extLst>
          </p:cNvPr>
          <p:cNvSpPr txBox="1"/>
          <p:nvPr/>
        </p:nvSpPr>
        <p:spPr>
          <a:xfrm>
            <a:off x="5757801" y="10584702"/>
            <a:ext cx="12862044" cy="2646189"/>
          </a:xfrm>
          <a:prstGeom prst="rect">
            <a:avLst/>
          </a:prstGeom>
          <a:noFill/>
        </p:spPr>
        <p:txBody>
          <a:bodyPr wrap="square" rtlCol="0">
            <a:spAutoFit/>
          </a:bodyPr>
          <a:lstStyle>
            <a:defPPr>
              <a:defRPr lang="en-US"/>
            </a:defPPr>
            <a:lvl1pPr marL="0" algn="l" defTabSz="1828434" rtl="0" eaLnBrk="1" latinLnBrk="0" hangingPunct="1">
              <a:defRPr sz="3599" kern="1200">
                <a:solidFill>
                  <a:schemeClr val="tx1"/>
                </a:solidFill>
                <a:latin typeface="+mn-lt"/>
                <a:ea typeface="+mn-ea"/>
                <a:cs typeface="+mn-cs"/>
              </a:defRPr>
            </a:lvl1pPr>
            <a:lvl2pPr marL="914217" algn="l" defTabSz="1828434" rtl="0" eaLnBrk="1" latinLnBrk="0" hangingPunct="1">
              <a:defRPr sz="3599" kern="1200">
                <a:solidFill>
                  <a:schemeClr val="tx1"/>
                </a:solidFill>
                <a:latin typeface="+mn-lt"/>
                <a:ea typeface="+mn-ea"/>
                <a:cs typeface="+mn-cs"/>
              </a:defRPr>
            </a:lvl2pPr>
            <a:lvl3pPr marL="1828434" algn="l" defTabSz="1828434" rtl="0" eaLnBrk="1" latinLnBrk="0" hangingPunct="1">
              <a:defRPr sz="3599" kern="1200">
                <a:solidFill>
                  <a:schemeClr val="tx1"/>
                </a:solidFill>
                <a:latin typeface="+mn-lt"/>
                <a:ea typeface="+mn-ea"/>
                <a:cs typeface="+mn-cs"/>
              </a:defRPr>
            </a:lvl3pPr>
            <a:lvl4pPr marL="2742651" algn="l" defTabSz="1828434" rtl="0" eaLnBrk="1" latinLnBrk="0" hangingPunct="1">
              <a:defRPr sz="3599" kern="1200">
                <a:solidFill>
                  <a:schemeClr val="tx1"/>
                </a:solidFill>
                <a:latin typeface="+mn-lt"/>
                <a:ea typeface="+mn-ea"/>
                <a:cs typeface="+mn-cs"/>
              </a:defRPr>
            </a:lvl4pPr>
            <a:lvl5pPr marL="3656868" algn="l" defTabSz="1828434" rtl="0" eaLnBrk="1" latinLnBrk="0" hangingPunct="1">
              <a:defRPr sz="3599" kern="1200">
                <a:solidFill>
                  <a:schemeClr val="tx1"/>
                </a:solidFill>
                <a:latin typeface="+mn-lt"/>
                <a:ea typeface="+mn-ea"/>
                <a:cs typeface="+mn-cs"/>
              </a:defRPr>
            </a:lvl5pPr>
            <a:lvl6pPr marL="4571086" algn="l" defTabSz="1828434" rtl="0" eaLnBrk="1" latinLnBrk="0" hangingPunct="1">
              <a:defRPr sz="3599" kern="1200">
                <a:solidFill>
                  <a:schemeClr val="tx1"/>
                </a:solidFill>
                <a:latin typeface="+mn-lt"/>
                <a:ea typeface="+mn-ea"/>
                <a:cs typeface="+mn-cs"/>
              </a:defRPr>
            </a:lvl6pPr>
            <a:lvl7pPr marL="5485303" algn="l" defTabSz="1828434" rtl="0" eaLnBrk="1" latinLnBrk="0" hangingPunct="1">
              <a:defRPr sz="3599" kern="1200">
                <a:solidFill>
                  <a:schemeClr val="tx1"/>
                </a:solidFill>
                <a:latin typeface="+mn-lt"/>
                <a:ea typeface="+mn-ea"/>
                <a:cs typeface="+mn-cs"/>
              </a:defRPr>
            </a:lvl7pPr>
            <a:lvl8pPr marL="6399520" algn="l" defTabSz="1828434" rtl="0" eaLnBrk="1" latinLnBrk="0" hangingPunct="1">
              <a:defRPr sz="3599" kern="1200">
                <a:solidFill>
                  <a:schemeClr val="tx1"/>
                </a:solidFill>
                <a:latin typeface="+mn-lt"/>
                <a:ea typeface="+mn-ea"/>
                <a:cs typeface="+mn-cs"/>
              </a:defRPr>
            </a:lvl8pPr>
            <a:lvl9pPr marL="7313737" algn="l" defTabSz="1828434" rtl="0" eaLnBrk="1" latinLnBrk="0" hangingPunct="1">
              <a:defRPr sz="3599" kern="1200">
                <a:solidFill>
                  <a:schemeClr val="tx1"/>
                </a:solidFill>
                <a:latin typeface="+mn-lt"/>
                <a:ea typeface="+mn-ea"/>
                <a:cs typeface="+mn-cs"/>
              </a:defRPr>
            </a:lvl9pPr>
          </a:lstStyle>
          <a:p>
            <a:pPr algn="ctr"/>
            <a:r>
              <a:rPr lang="en-US" sz="4799">
                <a:solidFill>
                  <a:schemeClr val="bg1"/>
                </a:solidFill>
                <a:latin typeface="Roboto Condensed Light" panose="02000000000000000000" pitchFamily="2" charset="0"/>
                <a:ea typeface="Roboto Condensed Light" panose="02000000000000000000" pitchFamily="2" charset="0"/>
                <a:hlinkClick r:id="rId3">
                  <a:extLst>
                    <a:ext uri="{A12FA001-AC4F-418D-AE19-62706E023703}">
                      <ahyp:hlinkClr xmlns:ahyp="http://schemas.microsoft.com/office/drawing/2018/hyperlinkcolor" val="tx"/>
                    </a:ext>
                  </a:extLst>
                </a:hlinkClick>
              </a:rPr>
              <a:t>https://forms.cloud.microsoft/r/QjqtyyVfWw</a:t>
            </a:r>
            <a:endParaRPr lang="en-US" sz="4799">
              <a:solidFill>
                <a:schemeClr val="bg1"/>
              </a:solidFill>
              <a:latin typeface="Roboto Condensed Light" panose="02000000000000000000" pitchFamily="2" charset="0"/>
              <a:ea typeface="Roboto Condensed Light" panose="02000000000000000000" pitchFamily="2" charset="0"/>
            </a:endParaRPr>
          </a:p>
          <a:p>
            <a:pPr algn="ctr"/>
            <a:endParaRPr lang="en-US" sz="4799">
              <a:solidFill>
                <a:schemeClr val="bg1"/>
              </a:solidFill>
              <a:latin typeface="Roboto Condensed Light" panose="02000000000000000000" pitchFamily="2" charset="0"/>
              <a:ea typeface="Roboto Condensed Light" panose="02000000000000000000" pitchFamily="2" charset="0"/>
            </a:endParaRPr>
          </a:p>
          <a:p>
            <a:pPr algn="ctr"/>
            <a:endParaRPr lang="en-US" sz="6398">
              <a:solidFill>
                <a:schemeClr val="bg1"/>
              </a:solidFill>
              <a:latin typeface="Roboto Condensed Light" panose="02000000000000000000" pitchFamily="2" charset="0"/>
              <a:ea typeface="Roboto Condensed Light" panose="02000000000000000000" pitchFamily="2" charset="0"/>
            </a:endParaRPr>
          </a:p>
        </p:txBody>
      </p:sp>
      <p:pic>
        <p:nvPicPr>
          <p:cNvPr id="10" name="Picture 9">
            <a:extLst>
              <a:ext uri="{FF2B5EF4-FFF2-40B4-BE49-F238E27FC236}">
                <a16:creationId xmlns:a16="http://schemas.microsoft.com/office/drawing/2014/main" id="{95015590-44D5-EBC6-290E-6BB72E920A13}"/>
              </a:ext>
            </a:extLst>
          </p:cNvPr>
          <p:cNvPicPr>
            <a:picLocks noChangeAspect="1"/>
          </p:cNvPicPr>
          <p:nvPr/>
        </p:nvPicPr>
        <p:blipFill>
          <a:blip r:embed="rId4"/>
          <a:stretch>
            <a:fillRect/>
          </a:stretch>
        </p:blipFill>
        <p:spPr>
          <a:xfrm>
            <a:off x="508000" y="12633024"/>
            <a:ext cx="5545234" cy="655593"/>
          </a:xfrm>
          <a:prstGeom prst="rect">
            <a:avLst/>
          </a:prstGeom>
        </p:spPr>
      </p:pic>
      <p:pic>
        <p:nvPicPr>
          <p:cNvPr id="2" name="Picture 1">
            <a:extLst>
              <a:ext uri="{FF2B5EF4-FFF2-40B4-BE49-F238E27FC236}">
                <a16:creationId xmlns:a16="http://schemas.microsoft.com/office/drawing/2014/main" id="{5A37A7A2-DF2A-CB78-70D5-9BFDB5489F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4648" y="3784149"/>
            <a:ext cx="6348346" cy="6348346"/>
          </a:xfrm>
          <a:prstGeom prst="rect">
            <a:avLst/>
          </a:prstGeom>
        </p:spPr>
      </p:pic>
    </p:spTree>
    <p:extLst>
      <p:ext uri="{BB962C8B-B14F-4D97-AF65-F5344CB8AC3E}">
        <p14:creationId xmlns:p14="http://schemas.microsoft.com/office/powerpoint/2010/main" val="669855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IT-BASIC">
      <a:dk1>
        <a:srgbClr val="041E42"/>
      </a:dk1>
      <a:lt1>
        <a:srgbClr val="DADBDA"/>
      </a:lt1>
      <a:dk2>
        <a:srgbClr val="024977"/>
      </a:dk2>
      <a:lt2>
        <a:srgbClr val="DADBDA"/>
      </a:lt2>
      <a:accent1>
        <a:srgbClr val="0098CE"/>
      </a:accent1>
      <a:accent2>
        <a:srgbClr val="0076A9"/>
      </a:accent2>
      <a:accent3>
        <a:srgbClr val="024977"/>
      </a:accent3>
      <a:accent4>
        <a:srgbClr val="6EC5E8"/>
      </a:accent4>
      <a:accent5>
        <a:srgbClr val="5B9BD5"/>
      </a:accent5>
      <a:accent6>
        <a:srgbClr val="002D5E"/>
      </a:accent6>
      <a:hlink>
        <a:srgbClr val="0098CE"/>
      </a:hlink>
      <a:folHlink>
        <a:srgbClr val="00A1DB"/>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2200</Words>
  <Application>Microsoft Macintosh PowerPoint</Application>
  <PresentationFormat>Custom</PresentationFormat>
  <Paragraphs>271</Paragraphs>
  <Slides>36</Slides>
  <Notes>33</Notes>
  <HiddenSlides>1</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36</vt:i4>
      </vt:variant>
    </vt:vector>
  </HeadingPairs>
  <TitlesOfParts>
    <vt:vector size="54" baseType="lpstr">
      <vt:lpstr>Aptos</vt:lpstr>
      <vt:lpstr>Aptos Display</vt:lpstr>
      <vt:lpstr>Arial</vt:lpstr>
      <vt:lpstr>Arial,Sans-Serif</vt:lpstr>
      <vt:lpstr>Avenir Next LT Pro</vt:lpstr>
      <vt:lpstr>Avenir Next LT Pro Light</vt:lpstr>
      <vt:lpstr>Calibri</vt:lpstr>
      <vt:lpstr>Calibri Light</vt:lpstr>
      <vt:lpstr>Courier New</vt:lpstr>
      <vt:lpstr>Courier New,monospace</vt:lpstr>
      <vt:lpstr>IBM Plex Sans</vt:lpstr>
      <vt:lpstr>Lato Light</vt:lpstr>
      <vt:lpstr>Open Sans Light</vt:lpstr>
      <vt:lpstr>Roboto Black</vt:lpstr>
      <vt:lpstr>Roboto Condensed Light</vt:lpstr>
      <vt:lpstr>Office Theme</vt:lpstr>
      <vt:lpstr>Office Theme</vt:lpstr>
      <vt:lpstr>1_Office Theme</vt:lpstr>
      <vt:lpstr>THE MISSION OF OFFICE PROFESSIONALS ACROSS CAMPUS (OPAC) IS TO ENCOURAGE PROFESSIONAL AND INDIVIDUAL GROWTH BY PROVIDING OPPORTUNITIES FOR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ROLES AND RESPONSIBILITIES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Lepinski</dc:creator>
  <cp:lastModifiedBy>Brad Bailey</cp:lastModifiedBy>
  <cp:revision>3</cp:revision>
  <dcterms:created xsi:type="dcterms:W3CDTF">2021-04-14T15:58:02Z</dcterms:created>
  <dcterms:modified xsi:type="dcterms:W3CDTF">2026-10-08T16:57:20Z</dcterms:modified>
</cp:coreProperties>
</file>